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59" r:id="rId6"/>
    <p:sldId id="261" r:id="rId7"/>
    <p:sldId id="284" r:id="rId8"/>
    <p:sldId id="260" r:id="rId9"/>
    <p:sldId id="264" r:id="rId10"/>
    <p:sldId id="285" r:id="rId11"/>
    <p:sldId id="269" r:id="rId12"/>
    <p:sldId id="271" r:id="rId13"/>
    <p:sldId id="272" r:id="rId14"/>
    <p:sldId id="270" r:id="rId15"/>
    <p:sldId id="274" r:id="rId16"/>
    <p:sldId id="275" r:id="rId17"/>
    <p:sldId id="276" r:id="rId18"/>
    <p:sldId id="278" r:id="rId19"/>
    <p:sldId id="277" r:id="rId20"/>
    <p:sldId id="279" r:id="rId21"/>
    <p:sldId id="280" r:id="rId22"/>
    <p:sldId id="281" r:id="rId23"/>
    <p:sldId id="283" r:id="rId24"/>
    <p:sldId id="282" r:id="rId25"/>
    <p:sldId id="2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, Feng" userId="44a20a2d-d5e4-4b7b-99a4-d69e857fcce0" providerId="ADAL" clId="{886285E9-22E5-4075-8A63-B02EA66A5346}"/>
    <pc:docChg chg="custSel addSld modSld">
      <pc:chgData name="Jia, Feng" userId="44a20a2d-d5e4-4b7b-99a4-d69e857fcce0" providerId="ADAL" clId="{886285E9-22E5-4075-8A63-B02EA66A5346}" dt="2023-03-02T08:53:08.444" v="5910" actId="20577"/>
      <pc:docMkLst>
        <pc:docMk/>
      </pc:docMkLst>
      <pc:sldChg chg="modSp new mod">
        <pc:chgData name="Jia, Feng" userId="44a20a2d-d5e4-4b7b-99a4-d69e857fcce0" providerId="ADAL" clId="{886285E9-22E5-4075-8A63-B02EA66A5346}" dt="2023-03-02T07:28:51.284" v="102" actId="20577"/>
        <pc:sldMkLst>
          <pc:docMk/>
          <pc:sldMk cId="2588208852" sldId="256"/>
        </pc:sldMkLst>
        <pc:spChg chg="mod">
          <ac:chgData name="Jia, Feng" userId="44a20a2d-d5e4-4b7b-99a4-d69e857fcce0" providerId="ADAL" clId="{886285E9-22E5-4075-8A63-B02EA66A5346}" dt="2023-03-02T07:28:35.505" v="40" actId="20577"/>
          <ac:spMkLst>
            <pc:docMk/>
            <pc:sldMk cId="2588208852" sldId="256"/>
            <ac:spMk id="2" creationId="{88F5E007-D833-D3DA-CC0F-D49BA4CF6A7D}"/>
          </ac:spMkLst>
        </pc:spChg>
        <pc:spChg chg="mod">
          <ac:chgData name="Jia, Feng" userId="44a20a2d-d5e4-4b7b-99a4-d69e857fcce0" providerId="ADAL" clId="{886285E9-22E5-4075-8A63-B02EA66A5346}" dt="2023-03-02T07:28:51.284" v="102" actId="20577"/>
          <ac:spMkLst>
            <pc:docMk/>
            <pc:sldMk cId="2588208852" sldId="256"/>
            <ac:spMk id="3" creationId="{F55CD85F-57D8-ACFC-0B80-0BACF3074BA3}"/>
          </ac:spMkLst>
        </pc:spChg>
      </pc:sldChg>
      <pc:sldChg chg="modSp new mod">
        <pc:chgData name="Jia, Feng" userId="44a20a2d-d5e4-4b7b-99a4-d69e857fcce0" providerId="ADAL" clId="{886285E9-22E5-4075-8A63-B02EA66A5346}" dt="2023-03-02T07:29:12.555" v="117" actId="20577"/>
        <pc:sldMkLst>
          <pc:docMk/>
          <pc:sldMk cId="1745827015" sldId="257"/>
        </pc:sldMkLst>
        <pc:spChg chg="mod">
          <ac:chgData name="Jia, Feng" userId="44a20a2d-d5e4-4b7b-99a4-d69e857fcce0" providerId="ADAL" clId="{886285E9-22E5-4075-8A63-B02EA66A5346}" dt="2023-03-02T07:29:12.555" v="117" actId="20577"/>
          <ac:spMkLst>
            <pc:docMk/>
            <pc:sldMk cId="1745827015" sldId="257"/>
            <ac:spMk id="2" creationId="{7F488CB5-64CB-1CEE-FAEC-EDD6065225C5}"/>
          </ac:spMkLst>
        </pc:spChg>
      </pc:sldChg>
      <pc:sldChg chg="modSp new mod">
        <pc:chgData name="Jia, Feng" userId="44a20a2d-d5e4-4b7b-99a4-d69e857fcce0" providerId="ADAL" clId="{886285E9-22E5-4075-8A63-B02EA66A5346}" dt="2023-03-02T07:43:12.536" v="2065" actId="27636"/>
        <pc:sldMkLst>
          <pc:docMk/>
          <pc:sldMk cId="1902847304" sldId="258"/>
        </pc:sldMkLst>
        <pc:spChg chg="mod">
          <ac:chgData name="Jia, Feng" userId="44a20a2d-d5e4-4b7b-99a4-d69e857fcce0" providerId="ADAL" clId="{886285E9-22E5-4075-8A63-B02EA66A5346}" dt="2023-03-02T07:29:21.400" v="132" actId="20577"/>
          <ac:spMkLst>
            <pc:docMk/>
            <pc:sldMk cId="1902847304" sldId="258"/>
            <ac:spMk id="2" creationId="{3842519F-773F-4F21-9EBC-E71F5BE02F83}"/>
          </ac:spMkLst>
        </pc:spChg>
        <pc:spChg chg="mod">
          <ac:chgData name="Jia, Feng" userId="44a20a2d-d5e4-4b7b-99a4-d69e857fcce0" providerId="ADAL" clId="{886285E9-22E5-4075-8A63-B02EA66A5346}" dt="2023-03-02T07:43:12.536" v="2065" actId="27636"/>
          <ac:spMkLst>
            <pc:docMk/>
            <pc:sldMk cId="1902847304" sldId="258"/>
            <ac:spMk id="3" creationId="{C2324D6A-0A51-961F-B72C-320B5A4BD5A7}"/>
          </ac:spMkLst>
        </pc:spChg>
      </pc:sldChg>
      <pc:sldChg chg="modSp new mod">
        <pc:chgData name="Jia, Feng" userId="44a20a2d-d5e4-4b7b-99a4-d69e857fcce0" providerId="ADAL" clId="{886285E9-22E5-4075-8A63-B02EA66A5346}" dt="2023-03-02T07:43:32.961" v="2069" actId="20577"/>
        <pc:sldMkLst>
          <pc:docMk/>
          <pc:sldMk cId="3274988226" sldId="259"/>
        </pc:sldMkLst>
        <pc:spChg chg="mod">
          <ac:chgData name="Jia, Feng" userId="44a20a2d-d5e4-4b7b-99a4-d69e857fcce0" providerId="ADAL" clId="{886285E9-22E5-4075-8A63-B02EA66A5346}" dt="2023-03-02T07:43:32.961" v="2069" actId="20577"/>
          <ac:spMkLst>
            <pc:docMk/>
            <pc:sldMk cId="3274988226" sldId="259"/>
            <ac:spMk id="2" creationId="{648EB2C4-D83D-92C4-4000-D06B987440D0}"/>
          </ac:spMkLst>
        </pc:spChg>
        <pc:spChg chg="mod">
          <ac:chgData name="Jia, Feng" userId="44a20a2d-d5e4-4b7b-99a4-d69e857fcce0" providerId="ADAL" clId="{886285E9-22E5-4075-8A63-B02EA66A5346}" dt="2023-03-02T07:42:35.761" v="1982" actId="20577"/>
          <ac:spMkLst>
            <pc:docMk/>
            <pc:sldMk cId="3274988226" sldId="259"/>
            <ac:spMk id="3" creationId="{585CF903-A97D-552E-47AA-9EA1D27191A3}"/>
          </ac:spMkLst>
        </pc:spChg>
      </pc:sldChg>
      <pc:sldChg chg="modSp new mod">
        <pc:chgData name="Jia, Feng" userId="44a20a2d-d5e4-4b7b-99a4-d69e857fcce0" providerId="ADAL" clId="{886285E9-22E5-4075-8A63-B02EA66A5346}" dt="2023-03-02T07:53:23.647" v="2554" actId="14100"/>
        <pc:sldMkLst>
          <pc:docMk/>
          <pc:sldMk cId="1464653095" sldId="260"/>
        </pc:sldMkLst>
        <pc:spChg chg="mod">
          <ac:chgData name="Jia, Feng" userId="44a20a2d-d5e4-4b7b-99a4-d69e857fcce0" providerId="ADAL" clId="{886285E9-22E5-4075-8A63-B02EA66A5346}" dt="2023-03-02T07:44:20.952" v="2082" actId="20577"/>
          <ac:spMkLst>
            <pc:docMk/>
            <pc:sldMk cId="1464653095" sldId="260"/>
            <ac:spMk id="2" creationId="{E3AA91DB-BE23-0049-F84D-E0579FE34A33}"/>
          </ac:spMkLst>
        </pc:spChg>
        <pc:spChg chg="mod">
          <ac:chgData name="Jia, Feng" userId="44a20a2d-d5e4-4b7b-99a4-d69e857fcce0" providerId="ADAL" clId="{886285E9-22E5-4075-8A63-B02EA66A5346}" dt="2023-03-02T07:53:23.647" v="2554" actId="14100"/>
          <ac:spMkLst>
            <pc:docMk/>
            <pc:sldMk cId="1464653095" sldId="260"/>
            <ac:spMk id="3" creationId="{F6CB5878-9A94-3FEB-FE91-7A0AE6EBD947}"/>
          </ac:spMkLst>
        </pc:spChg>
      </pc:sldChg>
      <pc:sldChg chg="modSp new mod">
        <pc:chgData name="Jia, Feng" userId="44a20a2d-d5e4-4b7b-99a4-d69e857fcce0" providerId="ADAL" clId="{886285E9-22E5-4075-8A63-B02EA66A5346}" dt="2023-03-02T08:05:25.345" v="3444" actId="20577"/>
        <pc:sldMkLst>
          <pc:docMk/>
          <pc:sldMk cId="3856769020" sldId="261"/>
        </pc:sldMkLst>
        <pc:spChg chg="mod">
          <ac:chgData name="Jia, Feng" userId="44a20a2d-d5e4-4b7b-99a4-d69e857fcce0" providerId="ADAL" clId="{886285E9-22E5-4075-8A63-B02EA66A5346}" dt="2023-03-02T07:55:29.127" v="2739" actId="20577"/>
          <ac:spMkLst>
            <pc:docMk/>
            <pc:sldMk cId="3856769020" sldId="261"/>
            <ac:spMk id="2" creationId="{44950ED8-7E7C-F091-2D2D-E17F16D698CD}"/>
          </ac:spMkLst>
        </pc:spChg>
        <pc:spChg chg="mod">
          <ac:chgData name="Jia, Feng" userId="44a20a2d-d5e4-4b7b-99a4-d69e857fcce0" providerId="ADAL" clId="{886285E9-22E5-4075-8A63-B02EA66A5346}" dt="2023-03-02T08:05:25.345" v="3444" actId="20577"/>
          <ac:spMkLst>
            <pc:docMk/>
            <pc:sldMk cId="3856769020" sldId="261"/>
            <ac:spMk id="3" creationId="{24C6AD3F-FE78-8419-072F-5E8553B8B15C}"/>
          </ac:spMkLst>
        </pc:spChg>
      </pc:sldChg>
      <pc:sldChg chg="modSp new mod">
        <pc:chgData name="Jia, Feng" userId="44a20a2d-d5e4-4b7b-99a4-d69e857fcce0" providerId="ADAL" clId="{886285E9-22E5-4075-8A63-B02EA66A5346}" dt="2023-03-02T08:08:53.950" v="3607" actId="20577"/>
        <pc:sldMkLst>
          <pc:docMk/>
          <pc:sldMk cId="1457792228" sldId="262"/>
        </pc:sldMkLst>
        <pc:spChg chg="mod">
          <ac:chgData name="Jia, Feng" userId="44a20a2d-d5e4-4b7b-99a4-d69e857fcce0" providerId="ADAL" clId="{886285E9-22E5-4075-8A63-B02EA66A5346}" dt="2023-03-02T08:07:16.972" v="3468" actId="20577"/>
          <ac:spMkLst>
            <pc:docMk/>
            <pc:sldMk cId="1457792228" sldId="262"/>
            <ac:spMk id="2" creationId="{16542514-10D7-EB42-83B0-302C843C3DAB}"/>
          </ac:spMkLst>
        </pc:spChg>
        <pc:spChg chg="mod">
          <ac:chgData name="Jia, Feng" userId="44a20a2d-d5e4-4b7b-99a4-d69e857fcce0" providerId="ADAL" clId="{886285E9-22E5-4075-8A63-B02EA66A5346}" dt="2023-03-02T08:08:53.950" v="3607" actId="20577"/>
          <ac:spMkLst>
            <pc:docMk/>
            <pc:sldMk cId="1457792228" sldId="262"/>
            <ac:spMk id="3" creationId="{68420796-97D5-D28E-5B17-7F306E058C64}"/>
          </ac:spMkLst>
        </pc:spChg>
      </pc:sldChg>
      <pc:sldChg chg="modSp new mod">
        <pc:chgData name="Jia, Feng" userId="44a20a2d-d5e4-4b7b-99a4-d69e857fcce0" providerId="ADAL" clId="{886285E9-22E5-4075-8A63-B02EA66A5346}" dt="2023-03-02T08:17:08.037" v="4383" actId="20577"/>
        <pc:sldMkLst>
          <pc:docMk/>
          <pc:sldMk cId="3005347469" sldId="263"/>
        </pc:sldMkLst>
        <pc:spChg chg="mod">
          <ac:chgData name="Jia, Feng" userId="44a20a2d-d5e4-4b7b-99a4-d69e857fcce0" providerId="ADAL" clId="{886285E9-22E5-4075-8A63-B02EA66A5346}" dt="2023-03-02T08:17:08.037" v="4383" actId="20577"/>
          <ac:spMkLst>
            <pc:docMk/>
            <pc:sldMk cId="3005347469" sldId="263"/>
            <ac:spMk id="2" creationId="{3066802A-1514-3F24-0666-24FC43FC9584}"/>
          </ac:spMkLst>
        </pc:spChg>
        <pc:spChg chg="mod">
          <ac:chgData name="Jia, Feng" userId="44a20a2d-d5e4-4b7b-99a4-d69e857fcce0" providerId="ADAL" clId="{886285E9-22E5-4075-8A63-B02EA66A5346}" dt="2023-03-02T08:17:03.086" v="4381" actId="20577"/>
          <ac:spMkLst>
            <pc:docMk/>
            <pc:sldMk cId="3005347469" sldId="263"/>
            <ac:spMk id="3" creationId="{A9EE6974-7337-EF44-DBA4-713AD54C6DE9}"/>
          </ac:spMkLst>
        </pc:spChg>
      </pc:sldChg>
      <pc:sldChg chg="modSp new mod">
        <pc:chgData name="Jia, Feng" userId="44a20a2d-d5e4-4b7b-99a4-d69e857fcce0" providerId="ADAL" clId="{886285E9-22E5-4075-8A63-B02EA66A5346}" dt="2023-03-02T08:11:59.731" v="3963" actId="20577"/>
        <pc:sldMkLst>
          <pc:docMk/>
          <pc:sldMk cId="4083120393" sldId="264"/>
        </pc:sldMkLst>
        <pc:spChg chg="mod">
          <ac:chgData name="Jia, Feng" userId="44a20a2d-d5e4-4b7b-99a4-d69e857fcce0" providerId="ADAL" clId="{886285E9-22E5-4075-8A63-B02EA66A5346}" dt="2023-03-02T08:09:20.587" v="3640" actId="20577"/>
          <ac:spMkLst>
            <pc:docMk/>
            <pc:sldMk cId="4083120393" sldId="264"/>
            <ac:spMk id="2" creationId="{A1F8B638-CCA2-F69A-5E2A-A21DBD34B1ED}"/>
          </ac:spMkLst>
        </pc:spChg>
        <pc:spChg chg="mod">
          <ac:chgData name="Jia, Feng" userId="44a20a2d-d5e4-4b7b-99a4-d69e857fcce0" providerId="ADAL" clId="{886285E9-22E5-4075-8A63-B02EA66A5346}" dt="2023-03-02T08:11:59.731" v="3963" actId="20577"/>
          <ac:spMkLst>
            <pc:docMk/>
            <pc:sldMk cId="4083120393" sldId="264"/>
            <ac:spMk id="3" creationId="{AD9129FE-984A-B7F0-7E21-C313ACAC633D}"/>
          </ac:spMkLst>
        </pc:spChg>
      </pc:sldChg>
      <pc:sldChg chg="modSp new mod">
        <pc:chgData name="Jia, Feng" userId="44a20a2d-d5e4-4b7b-99a4-d69e857fcce0" providerId="ADAL" clId="{886285E9-22E5-4075-8A63-B02EA66A5346}" dt="2023-03-02T08:19:22.717" v="4682" actId="20577"/>
        <pc:sldMkLst>
          <pc:docMk/>
          <pc:sldMk cId="3528952141" sldId="265"/>
        </pc:sldMkLst>
        <pc:spChg chg="mod">
          <ac:chgData name="Jia, Feng" userId="44a20a2d-d5e4-4b7b-99a4-d69e857fcce0" providerId="ADAL" clId="{886285E9-22E5-4075-8A63-B02EA66A5346}" dt="2023-03-02T08:17:20.869" v="4399" actId="20577"/>
          <ac:spMkLst>
            <pc:docMk/>
            <pc:sldMk cId="3528952141" sldId="265"/>
            <ac:spMk id="2" creationId="{27D39E98-B6D9-9E23-2B3A-53F2411D41E4}"/>
          </ac:spMkLst>
        </pc:spChg>
        <pc:spChg chg="mod">
          <ac:chgData name="Jia, Feng" userId="44a20a2d-d5e4-4b7b-99a4-d69e857fcce0" providerId="ADAL" clId="{886285E9-22E5-4075-8A63-B02EA66A5346}" dt="2023-03-02T08:19:22.717" v="4682" actId="20577"/>
          <ac:spMkLst>
            <pc:docMk/>
            <pc:sldMk cId="3528952141" sldId="265"/>
            <ac:spMk id="3" creationId="{A0EFEE16-DA6E-42A4-1D9A-D8D16C022E61}"/>
          </ac:spMkLst>
        </pc:spChg>
      </pc:sldChg>
      <pc:sldChg chg="modSp new mod">
        <pc:chgData name="Jia, Feng" userId="44a20a2d-d5e4-4b7b-99a4-d69e857fcce0" providerId="ADAL" clId="{886285E9-22E5-4075-8A63-B02EA66A5346}" dt="2023-03-02T08:21:23.112" v="4919" actId="20577"/>
        <pc:sldMkLst>
          <pc:docMk/>
          <pc:sldMk cId="740115772" sldId="266"/>
        </pc:sldMkLst>
        <pc:spChg chg="mod">
          <ac:chgData name="Jia, Feng" userId="44a20a2d-d5e4-4b7b-99a4-d69e857fcce0" providerId="ADAL" clId="{886285E9-22E5-4075-8A63-B02EA66A5346}" dt="2023-03-02T08:19:46.999" v="4709" actId="20577"/>
          <ac:spMkLst>
            <pc:docMk/>
            <pc:sldMk cId="740115772" sldId="266"/>
            <ac:spMk id="2" creationId="{0CD011F5-E488-A651-652C-A6EF9E828153}"/>
          </ac:spMkLst>
        </pc:spChg>
        <pc:spChg chg="mod">
          <ac:chgData name="Jia, Feng" userId="44a20a2d-d5e4-4b7b-99a4-d69e857fcce0" providerId="ADAL" clId="{886285E9-22E5-4075-8A63-B02EA66A5346}" dt="2023-03-02T08:21:23.112" v="4919" actId="20577"/>
          <ac:spMkLst>
            <pc:docMk/>
            <pc:sldMk cId="740115772" sldId="266"/>
            <ac:spMk id="3" creationId="{43C528DD-A0AC-739E-0F07-C2325B737507}"/>
          </ac:spMkLst>
        </pc:spChg>
      </pc:sldChg>
      <pc:sldChg chg="modSp new mod">
        <pc:chgData name="Jia, Feng" userId="44a20a2d-d5e4-4b7b-99a4-d69e857fcce0" providerId="ADAL" clId="{886285E9-22E5-4075-8A63-B02EA66A5346}" dt="2023-03-02T08:46:41.422" v="4991" actId="20577"/>
        <pc:sldMkLst>
          <pc:docMk/>
          <pc:sldMk cId="4004669544" sldId="267"/>
        </pc:sldMkLst>
        <pc:spChg chg="mod">
          <ac:chgData name="Jia, Feng" userId="44a20a2d-d5e4-4b7b-99a4-d69e857fcce0" providerId="ADAL" clId="{886285E9-22E5-4075-8A63-B02EA66A5346}" dt="2023-03-02T08:21:39.687" v="4934" actId="20577"/>
          <ac:spMkLst>
            <pc:docMk/>
            <pc:sldMk cId="4004669544" sldId="267"/>
            <ac:spMk id="2" creationId="{C2EF4E2C-5C7F-CBE9-D744-C8E9018D7E58}"/>
          </ac:spMkLst>
        </pc:spChg>
        <pc:spChg chg="mod">
          <ac:chgData name="Jia, Feng" userId="44a20a2d-d5e4-4b7b-99a4-d69e857fcce0" providerId="ADAL" clId="{886285E9-22E5-4075-8A63-B02EA66A5346}" dt="2023-03-02T08:46:41.422" v="4991" actId="20577"/>
          <ac:spMkLst>
            <pc:docMk/>
            <pc:sldMk cId="4004669544" sldId="267"/>
            <ac:spMk id="3" creationId="{E38043EA-5108-B721-72F1-D48CD333E420}"/>
          </ac:spMkLst>
        </pc:spChg>
      </pc:sldChg>
      <pc:sldChg chg="modSp new mod">
        <pc:chgData name="Jia, Feng" userId="44a20a2d-d5e4-4b7b-99a4-d69e857fcce0" providerId="ADAL" clId="{886285E9-22E5-4075-8A63-B02EA66A5346}" dt="2023-03-02T08:49:55.660" v="5542" actId="20577"/>
        <pc:sldMkLst>
          <pc:docMk/>
          <pc:sldMk cId="3559446934" sldId="268"/>
        </pc:sldMkLst>
        <pc:spChg chg="mod">
          <ac:chgData name="Jia, Feng" userId="44a20a2d-d5e4-4b7b-99a4-d69e857fcce0" providerId="ADAL" clId="{886285E9-22E5-4075-8A63-B02EA66A5346}" dt="2023-03-02T08:47:46.083" v="5133" actId="20577"/>
          <ac:spMkLst>
            <pc:docMk/>
            <pc:sldMk cId="3559446934" sldId="268"/>
            <ac:spMk id="2" creationId="{FF841036-D623-1EA5-E996-2DCACE36496A}"/>
          </ac:spMkLst>
        </pc:spChg>
        <pc:spChg chg="mod">
          <ac:chgData name="Jia, Feng" userId="44a20a2d-d5e4-4b7b-99a4-d69e857fcce0" providerId="ADAL" clId="{886285E9-22E5-4075-8A63-B02EA66A5346}" dt="2023-03-02T08:49:55.660" v="5542" actId="20577"/>
          <ac:spMkLst>
            <pc:docMk/>
            <pc:sldMk cId="3559446934" sldId="268"/>
            <ac:spMk id="3" creationId="{943E7E29-91E7-72D0-5A41-55D246C7E37A}"/>
          </ac:spMkLst>
        </pc:spChg>
      </pc:sldChg>
      <pc:sldChg chg="modSp new mod">
        <pc:chgData name="Jia, Feng" userId="44a20a2d-d5e4-4b7b-99a4-d69e857fcce0" providerId="ADAL" clId="{886285E9-22E5-4075-8A63-B02EA66A5346}" dt="2023-03-02T08:52:34.135" v="5823" actId="20577"/>
        <pc:sldMkLst>
          <pc:docMk/>
          <pc:sldMk cId="2794143269" sldId="269"/>
        </pc:sldMkLst>
        <pc:spChg chg="mod">
          <ac:chgData name="Jia, Feng" userId="44a20a2d-d5e4-4b7b-99a4-d69e857fcce0" providerId="ADAL" clId="{886285E9-22E5-4075-8A63-B02EA66A5346}" dt="2023-03-02T08:50:12.903" v="5556" actId="20577"/>
          <ac:spMkLst>
            <pc:docMk/>
            <pc:sldMk cId="2794143269" sldId="269"/>
            <ac:spMk id="2" creationId="{B738C970-05C9-1172-42CB-EEF2F844EEF3}"/>
          </ac:spMkLst>
        </pc:spChg>
        <pc:spChg chg="mod">
          <ac:chgData name="Jia, Feng" userId="44a20a2d-d5e4-4b7b-99a4-d69e857fcce0" providerId="ADAL" clId="{886285E9-22E5-4075-8A63-B02EA66A5346}" dt="2023-03-02T08:52:34.135" v="5823" actId="20577"/>
          <ac:spMkLst>
            <pc:docMk/>
            <pc:sldMk cId="2794143269" sldId="269"/>
            <ac:spMk id="3" creationId="{0040187E-CD10-FAC3-5536-6771E1CFA861}"/>
          </ac:spMkLst>
        </pc:spChg>
      </pc:sldChg>
      <pc:sldChg chg="modSp new mod">
        <pc:chgData name="Jia, Feng" userId="44a20a2d-d5e4-4b7b-99a4-d69e857fcce0" providerId="ADAL" clId="{886285E9-22E5-4075-8A63-B02EA66A5346}" dt="2023-03-02T08:51:11.702" v="5690" actId="20577"/>
        <pc:sldMkLst>
          <pc:docMk/>
          <pc:sldMk cId="3943509806" sldId="270"/>
        </pc:sldMkLst>
        <pc:spChg chg="mod">
          <ac:chgData name="Jia, Feng" userId="44a20a2d-d5e4-4b7b-99a4-d69e857fcce0" providerId="ADAL" clId="{886285E9-22E5-4075-8A63-B02EA66A5346}" dt="2023-03-02T08:51:11.702" v="5690" actId="20577"/>
          <ac:spMkLst>
            <pc:docMk/>
            <pc:sldMk cId="3943509806" sldId="270"/>
            <ac:spMk id="2" creationId="{90625259-0685-3DF3-0FCE-25D9726E375A}"/>
          </ac:spMkLst>
        </pc:spChg>
      </pc:sldChg>
      <pc:sldChg chg="modSp new mod">
        <pc:chgData name="Jia, Feng" userId="44a20a2d-d5e4-4b7b-99a4-d69e857fcce0" providerId="ADAL" clId="{886285E9-22E5-4075-8A63-B02EA66A5346}" dt="2023-03-02T08:53:08.444" v="5910" actId="20577"/>
        <pc:sldMkLst>
          <pc:docMk/>
          <pc:sldMk cId="1326324977" sldId="271"/>
        </pc:sldMkLst>
        <pc:spChg chg="mod">
          <ac:chgData name="Jia, Feng" userId="44a20a2d-d5e4-4b7b-99a4-d69e857fcce0" providerId="ADAL" clId="{886285E9-22E5-4075-8A63-B02EA66A5346}" dt="2023-03-02T08:52:15.899" v="5790" actId="20577"/>
          <ac:spMkLst>
            <pc:docMk/>
            <pc:sldMk cId="1326324977" sldId="271"/>
            <ac:spMk id="2" creationId="{34EE92AE-D8BE-D020-9576-6522AA35D99D}"/>
          </ac:spMkLst>
        </pc:spChg>
        <pc:spChg chg="mod">
          <ac:chgData name="Jia, Feng" userId="44a20a2d-d5e4-4b7b-99a4-d69e857fcce0" providerId="ADAL" clId="{886285E9-22E5-4075-8A63-B02EA66A5346}" dt="2023-03-02T08:53:08.444" v="5910" actId="20577"/>
          <ac:spMkLst>
            <pc:docMk/>
            <pc:sldMk cId="1326324977" sldId="271"/>
            <ac:spMk id="3" creationId="{2B169747-EB66-8D0F-9370-EB0D7FF9ABF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3AE683-E3DE-7790-C607-90CA85A5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0CB2C7-318F-356B-A2D9-AEBE177B2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2D33E6-BC26-F49A-985A-A03A9C6E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1FE771-846A-DD13-F88B-289812C03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B5F867-5307-7F83-6368-42EFF8962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96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A4C93-08E7-96F6-8E34-7905E3962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F78A1CF-F32C-B208-E006-D0C893646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D842E-11CE-40B0-65AD-DA21187F8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622320-4E9A-3EE4-E2F3-353947DB7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1B7FBB-4BB6-FCA6-96C6-CFBB8A9B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75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113F500-C5DB-73B8-20E3-D90A99C9D7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F05093-A9A3-3CEC-1B4A-8B5D1FB53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E7DD4B-F148-5E96-0BDE-C28742073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D99B66-7020-D72A-C60C-C68A5182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DCF7D9-CC40-8CB1-C473-3E804FE2A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8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D09AC-6AA5-A21E-A982-0983D7C28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8F5BCF-4E12-6F14-9B46-A282DC161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1D3C26-B6E2-C3C9-54D2-14DFDC07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A75A56-DA72-7C93-5845-BBF0A453E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E839DC-C15F-28A1-7A42-FDFE4EBC8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32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093C9B-48BE-6FBE-6045-E84EACEEF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869928-22C8-D5CC-3ED1-FF3C8FB14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E123C1-77B5-4201-4E43-9BC6B365F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B78BAB-84D2-8B36-BAB6-6AD5AE79F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15A2F4-8618-469A-ABE5-4BBEAD945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24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69A8C-F728-10F5-8B3B-6F97E5D1D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54C6C9-14FC-7600-D467-F69A001015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790763-4797-FF7F-8C0B-48B742DF9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16FDAA-F075-4649-5BDC-26F1FB375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0D6299-9465-E29D-4BE9-14D62B6A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10FF97-2083-2376-6F0B-EF00AC362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66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2D786-642F-75B1-38AE-0C31F102E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4E8223-4166-4216-33D9-67F5ED1D7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E4C977-7AB1-22F9-6AFD-844822317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9861E4F-2A1B-0B8C-50EE-8DD0FF247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566F80-468F-2948-E339-D096F160E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F48C76E-958E-FFDC-9EB7-6FF67B005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AD010C9-FE08-49B3-08ED-3ADFB9129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CC7ABC4-7DE7-A0AF-1FF8-6694DC64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79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50F47-F1DD-D705-3502-C7500B480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E8C8EE-C293-51BF-8E75-567F1D819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F04974-8DCE-713E-E210-2B2DA338F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D32CAD-65DE-714D-674E-B2D2ABA25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55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4E61BE1-F811-38F9-3318-1E802B2B9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FB04D87-7928-05C6-DCCA-E2B3B751B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79456C-563D-971F-AC04-865E8E07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5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FD605-2B30-C926-898E-F29306F0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0D2653-238A-C064-7FA6-4315FF828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52E122-4213-38D9-FE16-F83C78D03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2D7C6D-D559-9D5F-BEC0-80F19BAA2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D04D96-D244-4448-F634-2F20530C6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93FF44-A50D-A142-2A31-FB4198483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26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EE616-0A18-B225-848D-6122E8266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F8F7FB-F560-1913-E765-175E3CFE0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DDB8FA-288E-19EF-6207-7CF448586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0303F9-A9B6-1660-52DB-25CA80C6E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BF5711-D7C9-B972-8002-B4B4CED1A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49CDBF-8B8F-A605-ECF1-CBFBF6A40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5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97C4D7-EB5F-3EF5-A5FF-166D78E7D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1A6B2A-FC0E-1D2C-BFA5-37EEBD89B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8A3410-E7D6-335A-1B23-AA446335DB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1F063-3770-477F-8790-6DC4DA53BDE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FCD091-8DB7-7634-B1A2-0679AFD90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085C85-7738-38D7-1C78-9FD0D014D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99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5E007-D833-D3DA-CC0F-D49BA4CF6A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现场炼丹</a:t>
            </a:r>
            <a:r>
              <a:rPr lang="en-US" altLang="zh-CN" dirty="0"/>
              <a:t>:</a:t>
            </a:r>
            <a:r>
              <a:rPr lang="en-US" altLang="zh-CN" dirty="0" err="1"/>
              <a:t>EmojiNet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5CD85F-57D8-ACFC-0B80-0BACF3074B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多模态表情包自动分拣器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08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3530C-0204-325B-978B-E6A8AC81B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</a:t>
            </a:r>
            <a:r>
              <a:rPr lang="zh-CN" altLang="en-US" dirty="0"/>
              <a:t>开始炼丹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98BDC6-0352-37F0-8620-BFCA09C03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以</a:t>
            </a:r>
            <a:r>
              <a:rPr lang="en-US" altLang="zh-CN" dirty="0"/>
              <a:t>ResNet50</a:t>
            </a:r>
            <a:r>
              <a:rPr lang="zh-CN" altLang="en-US" dirty="0"/>
              <a:t>预训练模型作为</a:t>
            </a:r>
            <a:r>
              <a:rPr lang="en-US" altLang="zh-CN" dirty="0"/>
              <a:t>backbone</a:t>
            </a:r>
          </a:p>
          <a:p>
            <a:r>
              <a:rPr lang="zh-CN" altLang="en-US" dirty="0"/>
              <a:t>固定预训练模型中的部分参数</a:t>
            </a:r>
            <a:r>
              <a:rPr lang="en-US" altLang="zh-CN" dirty="0"/>
              <a:t>,</a:t>
            </a:r>
            <a:r>
              <a:rPr lang="zh-CN" altLang="en-US" dirty="0"/>
              <a:t>在尾端添加</a:t>
            </a:r>
            <a:r>
              <a:rPr lang="en-US" altLang="zh-CN" dirty="0"/>
              <a:t>fc</a:t>
            </a:r>
            <a:r>
              <a:rPr lang="zh-CN" altLang="en-US" dirty="0"/>
              <a:t>层做分类器</a:t>
            </a:r>
            <a:endParaRPr lang="en-US" altLang="zh-CN" dirty="0"/>
          </a:p>
          <a:p>
            <a:r>
              <a:rPr lang="zh-CN" altLang="en-US" dirty="0"/>
              <a:t>图像</a:t>
            </a:r>
            <a:r>
              <a:rPr lang="en-US" altLang="zh-CN" dirty="0"/>
              <a:t>resize</a:t>
            </a:r>
            <a:r>
              <a:rPr lang="zh-CN" altLang="en-US" dirty="0"/>
              <a:t>到</a:t>
            </a:r>
            <a:r>
              <a:rPr lang="en-US" altLang="zh-CN" dirty="0"/>
              <a:t>512*512</a:t>
            </a:r>
            <a:r>
              <a:rPr lang="zh-CN" altLang="en-US" dirty="0"/>
              <a:t>作为第一输入</a:t>
            </a:r>
            <a:endParaRPr lang="en-US" altLang="zh-CN" dirty="0"/>
          </a:p>
          <a:p>
            <a:r>
              <a:rPr lang="zh-CN" altLang="en-US" dirty="0"/>
              <a:t>图像的原始分辨率和文件大小组成一个特征向量作为第二输入</a:t>
            </a:r>
            <a:endParaRPr lang="en-US" altLang="zh-CN" dirty="0"/>
          </a:p>
          <a:p>
            <a:r>
              <a:rPr lang="zh-CN" altLang="en-US" dirty="0"/>
              <a:t>特征拼合后使用</a:t>
            </a:r>
            <a:r>
              <a:rPr lang="en-US" altLang="zh-CN" dirty="0"/>
              <a:t>batch normalize</a:t>
            </a:r>
            <a:r>
              <a:rPr lang="zh-CN" altLang="en-US" dirty="0"/>
              <a:t>做数值均衡</a:t>
            </a:r>
            <a:endParaRPr lang="en-US" altLang="zh-CN" dirty="0"/>
          </a:p>
          <a:p>
            <a:r>
              <a:rPr lang="zh-CN" altLang="en-US" dirty="0"/>
              <a:t>交叉熵损失函数</a:t>
            </a:r>
            <a:endParaRPr lang="en-US" altLang="zh-CN" dirty="0"/>
          </a:p>
          <a:p>
            <a:pPr lvl="1"/>
            <a:r>
              <a:rPr lang="en-US" altLang="zh-CN" dirty="0" err="1"/>
              <a:t>loss_a</a:t>
            </a:r>
            <a:r>
              <a:rPr lang="zh-CN" altLang="en-US" dirty="0"/>
              <a:t>惩罚将是否为</a:t>
            </a:r>
            <a:r>
              <a:rPr lang="en-US" altLang="zh-CN" dirty="0"/>
              <a:t>camera</a:t>
            </a:r>
            <a:r>
              <a:rPr lang="zh-CN" altLang="en-US" dirty="0"/>
              <a:t>分错的行为</a:t>
            </a:r>
            <a:endParaRPr lang="en-US" altLang="zh-CN" dirty="0"/>
          </a:p>
          <a:p>
            <a:pPr lvl="1"/>
            <a:r>
              <a:rPr lang="en-US" altLang="zh-CN" dirty="0" err="1"/>
              <a:t>loss_b</a:t>
            </a:r>
            <a:r>
              <a:rPr lang="zh-CN" altLang="en-US" dirty="0"/>
              <a:t>惩罚所有分类错误行为</a:t>
            </a:r>
            <a:endParaRPr lang="en-US" altLang="zh-CN" dirty="0"/>
          </a:p>
          <a:p>
            <a:pPr lvl="1"/>
            <a:r>
              <a:rPr lang="en-US" altLang="zh-CN" dirty="0"/>
              <a:t>loss = alpha*</a:t>
            </a:r>
            <a:r>
              <a:rPr lang="en-US" altLang="zh-CN" dirty="0" err="1"/>
              <a:t>loss_a</a:t>
            </a:r>
            <a:r>
              <a:rPr lang="en-US" altLang="zh-CN" dirty="0"/>
              <a:t>+(1-alpha)*</a:t>
            </a:r>
            <a:r>
              <a:rPr lang="en-US" altLang="zh-CN" dirty="0" err="1"/>
              <a:t>loss_b</a:t>
            </a:r>
            <a:endParaRPr lang="en-US" altLang="zh-CN" dirty="0"/>
          </a:p>
          <a:p>
            <a:r>
              <a:rPr lang="en-US" altLang="zh-CN" dirty="0"/>
              <a:t>SGD</a:t>
            </a:r>
            <a:r>
              <a:rPr lang="zh-CN" altLang="en-US" dirty="0"/>
              <a:t>优化器</a:t>
            </a:r>
            <a:endParaRPr lang="en-US" altLang="zh-CN" dirty="0"/>
          </a:p>
          <a:p>
            <a:r>
              <a:rPr lang="zh-CN" altLang="en-US" dirty="0"/>
              <a:t>学习率根据迭代次数做指数衰减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570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38C970-05C9-1172-42CB-EEF2F844E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0.1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0187E-CD10-FAC3-5536-6771E1CFA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708"/>
            <a:ext cx="10515600" cy="4852255"/>
          </a:xfrm>
        </p:spPr>
        <p:txBody>
          <a:bodyPr/>
          <a:lstStyle/>
          <a:p>
            <a:r>
              <a:rPr lang="zh-CN" altLang="en-US" dirty="0"/>
              <a:t>初始版本</a:t>
            </a:r>
            <a:endParaRPr lang="en-US" altLang="zh-CN" dirty="0"/>
          </a:p>
          <a:p>
            <a:r>
              <a:rPr lang="en-US" altLang="zh-CN" dirty="0"/>
              <a:t>0.87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D456D6-BDE5-E1D4-6DEB-6C682892B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385" y="2040949"/>
            <a:ext cx="7921229" cy="413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43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E92AE-D8BE-D020-9576-6522AA35D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0.2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69747-EB66-8D0F-9370-EB0D7FF9A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121"/>
            <a:ext cx="10515600" cy="4351338"/>
          </a:xfrm>
        </p:spPr>
        <p:txBody>
          <a:bodyPr/>
          <a:lstStyle/>
          <a:p>
            <a:r>
              <a:rPr lang="zh-CN" altLang="en-US" dirty="0"/>
              <a:t>非线性分类器</a:t>
            </a:r>
            <a:endParaRPr lang="en-US" altLang="zh-CN" dirty="0"/>
          </a:p>
          <a:p>
            <a:r>
              <a:rPr lang="en-US" altLang="zh-CN" dirty="0"/>
              <a:t>0.7</a:t>
            </a: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AADE4E-418C-A83F-7F69-310549A03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454760"/>
            <a:ext cx="7315199" cy="373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24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884F8-7935-A077-E843-9F8D3E28B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BE0E9D8-51F8-A4BA-0EBD-C33DBF172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1" y="1660871"/>
            <a:ext cx="2679251" cy="267925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AB66E9-C762-F897-1F5B-46E9F0BAF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260" y="1690688"/>
            <a:ext cx="2679251" cy="26792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AB156E-BF49-142F-5E11-64A8AA7403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1675780"/>
            <a:ext cx="2679251" cy="26792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B6EB4B-ABE6-6AE7-272C-C93BBA0DA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1660871"/>
            <a:ext cx="2679251" cy="267925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B95B61D-2DC0-2EAA-2DDA-D47A29CE6048}"/>
              </a:ext>
            </a:extLst>
          </p:cNvPr>
          <p:cNvSpPr txBox="1"/>
          <p:nvPr/>
        </p:nvSpPr>
        <p:spPr>
          <a:xfrm>
            <a:off x="246738" y="4770782"/>
            <a:ext cx="11698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0-</a:t>
            </a:r>
            <a:r>
              <a:rPr lang="zh-CN" altLang="en-US" dirty="0"/>
              <a:t>有效摄影</a:t>
            </a:r>
            <a:r>
              <a:rPr lang="en-US" altLang="zh-CN" dirty="0"/>
              <a:t>, 1-</a:t>
            </a:r>
            <a:r>
              <a:rPr lang="zh-CN" altLang="en-US" dirty="0"/>
              <a:t>截图屏摄</a:t>
            </a:r>
            <a:r>
              <a:rPr lang="en-US" altLang="zh-C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图</a:t>
            </a:r>
            <a:r>
              <a:rPr lang="en-US" altLang="zh-CN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2</a:t>
            </a:r>
            <a:r>
              <a:rPr lang="zh-CN" altLang="en-US" dirty="0"/>
              <a:t>是都是含有大量文字的图片</a:t>
            </a:r>
            <a:r>
              <a:rPr lang="en-US" altLang="zh-CN" dirty="0"/>
              <a:t>,</a:t>
            </a:r>
            <a:r>
              <a:rPr lang="zh-CN" altLang="en-US" dirty="0"/>
              <a:t>但是</a:t>
            </a:r>
            <a:r>
              <a:rPr lang="en-US" altLang="zh-CN" dirty="0" err="1"/>
              <a:t>gt</a:t>
            </a:r>
            <a:r>
              <a:rPr lang="zh-CN" altLang="en-US" dirty="0"/>
              <a:t>属于不同类</a:t>
            </a:r>
            <a:r>
              <a:rPr lang="en-US" altLang="zh-CN" dirty="0"/>
              <a:t>;</a:t>
            </a:r>
            <a:r>
              <a:rPr lang="zh-CN" altLang="en-US" dirty="0"/>
              <a:t>图</a:t>
            </a:r>
            <a:r>
              <a:rPr lang="en-US" altLang="zh-CN" dirty="0"/>
              <a:t>3</a:t>
            </a:r>
            <a:r>
              <a:rPr lang="zh-CN" altLang="en-US" dirty="0"/>
              <a:t>和</a:t>
            </a:r>
            <a:r>
              <a:rPr lang="en-US" altLang="zh-CN" dirty="0"/>
              <a:t>4</a:t>
            </a:r>
            <a:r>
              <a:rPr lang="zh-CN" altLang="en-US" dirty="0"/>
              <a:t>是屏幕摄影</a:t>
            </a:r>
            <a:r>
              <a:rPr lang="en-US" altLang="zh-CN" dirty="0"/>
              <a:t>,</a:t>
            </a:r>
            <a:r>
              <a:rPr lang="zh-CN" altLang="en-US" dirty="0"/>
              <a:t>但是</a:t>
            </a:r>
            <a:r>
              <a:rPr lang="en-US" altLang="zh-CN" dirty="0" err="1"/>
              <a:t>gt</a:t>
            </a:r>
            <a:r>
              <a:rPr lang="zh-CN" altLang="en-US" dirty="0"/>
              <a:t>属于不同类</a:t>
            </a:r>
            <a:r>
              <a:rPr lang="en-US" altLang="zh-CN" dirty="0"/>
              <a:t>,</a:t>
            </a:r>
            <a:r>
              <a:rPr lang="zh-CN" altLang="en-US" dirty="0"/>
              <a:t>说明数据清洗不彻底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图</a:t>
            </a:r>
            <a:r>
              <a:rPr lang="en-US" altLang="zh-CN" dirty="0"/>
              <a:t>1</a:t>
            </a:r>
            <a:r>
              <a:rPr lang="zh-CN" altLang="en-US" dirty="0"/>
              <a:t>分类正确</a:t>
            </a:r>
            <a:r>
              <a:rPr lang="en-US" altLang="zh-CN" dirty="0"/>
              <a:t>,</a:t>
            </a:r>
            <a:r>
              <a:rPr lang="zh-CN" altLang="en-US" dirty="0"/>
              <a:t>但是对比曲线可知</a:t>
            </a:r>
            <a:r>
              <a:rPr lang="en-US" altLang="zh-CN" dirty="0"/>
              <a:t>,</a:t>
            </a:r>
            <a:r>
              <a:rPr lang="zh-CN" altLang="en-US" dirty="0"/>
              <a:t>这个</a:t>
            </a:r>
            <a:r>
              <a:rPr lang="en-US" altLang="zh-CN" dirty="0"/>
              <a:t>loss</a:t>
            </a:r>
            <a:r>
              <a:rPr lang="zh-CN" altLang="en-US" dirty="0"/>
              <a:t>属于波动范围内比较低的值</a:t>
            </a:r>
            <a:r>
              <a:rPr lang="en-US" altLang="zh-CN" dirty="0"/>
              <a:t>,</a:t>
            </a:r>
            <a:r>
              <a:rPr lang="zh-CN" altLang="en-US" dirty="0"/>
              <a:t>说明我们依然可以信赖当前的损失函数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3290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625259-0685-3DF3-0FCE-25D9726E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数据清洗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86E2F8-3935-D3BC-66A0-6CEA5F027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有效摄影</a:t>
            </a:r>
            <a:r>
              <a:rPr lang="en-US" altLang="zh-CN" dirty="0"/>
              <a:t>(camera)</a:t>
            </a:r>
            <a:r>
              <a:rPr lang="zh-CN" altLang="en-US" dirty="0"/>
              <a:t>中不能含有大量文字</a:t>
            </a:r>
            <a:endParaRPr lang="en-US" altLang="zh-CN" dirty="0"/>
          </a:p>
          <a:p>
            <a:r>
              <a:rPr lang="zh-CN" altLang="en-US" dirty="0"/>
              <a:t>含有大量文字的图片和屏幕摄影</a:t>
            </a:r>
            <a:r>
              <a:rPr lang="en-US" altLang="zh-CN" dirty="0"/>
              <a:t>(screen shot)</a:t>
            </a:r>
            <a:r>
              <a:rPr lang="zh-CN" altLang="en-US" dirty="0"/>
              <a:t>单独分为一类</a:t>
            </a:r>
            <a:endParaRPr lang="en-US" altLang="zh-CN" dirty="0"/>
          </a:p>
          <a:p>
            <a:r>
              <a:rPr lang="zh-CN" altLang="en-US" dirty="0"/>
              <a:t>截屏</a:t>
            </a:r>
            <a:r>
              <a:rPr lang="en-US" altLang="zh-CN" dirty="0"/>
              <a:t>(screen capture)</a:t>
            </a:r>
            <a:r>
              <a:rPr lang="zh-CN" altLang="en-US" dirty="0"/>
              <a:t>分为一类</a:t>
            </a:r>
            <a:endParaRPr lang="en-US" altLang="zh-CN" dirty="0"/>
          </a:p>
          <a:p>
            <a:r>
              <a:rPr lang="zh-CN" altLang="en-US" dirty="0"/>
              <a:t>表情包</a:t>
            </a:r>
            <a:r>
              <a:rPr lang="en-US" altLang="zh-CN" dirty="0"/>
              <a:t>(emoji)</a:t>
            </a:r>
            <a:r>
              <a:rPr lang="zh-CN" altLang="en-US" dirty="0"/>
              <a:t>分为一类</a:t>
            </a:r>
            <a:endParaRPr lang="en-US" altLang="zh-CN" dirty="0"/>
          </a:p>
          <a:p>
            <a:r>
              <a:rPr lang="zh-CN" altLang="en-US" dirty="0"/>
              <a:t>如果一张照片拍摄了屏幕</a:t>
            </a:r>
            <a:r>
              <a:rPr lang="en-US" altLang="zh-CN" dirty="0"/>
              <a:t>,</a:t>
            </a:r>
            <a:r>
              <a:rPr lang="zh-CN" altLang="en-US" dirty="0"/>
              <a:t>且以文字为主题</a:t>
            </a:r>
            <a:r>
              <a:rPr lang="en-US" altLang="zh-CN" dirty="0"/>
              <a:t>,</a:t>
            </a:r>
            <a:r>
              <a:rPr lang="zh-CN" altLang="en-US" dirty="0"/>
              <a:t>分为</a:t>
            </a:r>
            <a:r>
              <a:rPr lang="en-US" altLang="zh-CN" dirty="0"/>
              <a:t>screen shot,</a:t>
            </a:r>
            <a:r>
              <a:rPr lang="zh-CN" altLang="en-US" dirty="0"/>
              <a:t>否则认为是</a:t>
            </a:r>
            <a:r>
              <a:rPr lang="en-US" altLang="zh-CN" dirty="0"/>
              <a:t>camera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3509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FE06A-DA19-C132-64D6-F32A164CE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2530"/>
          </a:xfrm>
        </p:spPr>
        <p:txBody>
          <a:bodyPr/>
          <a:lstStyle/>
          <a:p>
            <a:r>
              <a:rPr lang="en-US" altLang="zh-CN" dirty="0"/>
              <a:t>Corner case(for me)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8D11746-D2E0-8FD7-874C-007019D64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00" y="1702299"/>
            <a:ext cx="2495274" cy="4436043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73BF12-AC1B-BD58-A443-7E64B7992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861" y="1702299"/>
            <a:ext cx="2495275" cy="44360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499C741-396A-1AA3-7E79-93A7AB757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12801" y="2256330"/>
            <a:ext cx="4436586" cy="33274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00DE29-70D5-01F8-BE7E-BEC2E5E204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0003" y="2672685"/>
            <a:ext cx="4436045" cy="249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67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A333D8-8857-0018-61BF-94FF9DE6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A8D1A21-1801-4183-B9FA-DC7FBE95E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62" y="311889"/>
            <a:ext cx="5274946" cy="2967157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D9C5BE-11D7-C70F-8D98-DD7EF98E6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34" y="3475596"/>
            <a:ext cx="5260074" cy="29587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20B8470-6CDB-2764-2122-635AEF84D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780" y="1049413"/>
            <a:ext cx="5941558" cy="445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45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E92AE-D8BE-D020-9576-6522AA35D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0.3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69747-EB66-8D0F-9370-EB0D7FF9A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121"/>
            <a:ext cx="10515600" cy="4351338"/>
          </a:xfrm>
        </p:spPr>
        <p:txBody>
          <a:bodyPr/>
          <a:lstStyle/>
          <a:p>
            <a:r>
              <a:rPr lang="zh-CN" altLang="en-US" dirty="0"/>
              <a:t>线性分类器</a:t>
            </a:r>
            <a:r>
              <a:rPr lang="en-US" altLang="zh-CN" dirty="0"/>
              <a:t>,</a:t>
            </a:r>
            <a:r>
              <a:rPr lang="zh-CN" altLang="en-US" dirty="0"/>
              <a:t>分</a:t>
            </a:r>
            <a:r>
              <a:rPr lang="en-US" altLang="zh-CN" dirty="0"/>
              <a:t>4</a:t>
            </a:r>
            <a:r>
              <a:rPr lang="zh-CN" altLang="en-US" dirty="0"/>
              <a:t>类</a:t>
            </a:r>
            <a:endParaRPr lang="en-US" altLang="zh-CN" dirty="0"/>
          </a:p>
          <a:p>
            <a:r>
              <a:rPr lang="en-US" altLang="zh-CN" dirty="0"/>
              <a:t>0.83</a:t>
            </a: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BA5BB1-0AD0-5AE5-1057-0E2DD1202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130" y="2293471"/>
            <a:ext cx="7537939" cy="373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61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E92AE-D8BE-D020-9576-6522AA35D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0.4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69747-EB66-8D0F-9370-EB0D7FF9A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121"/>
            <a:ext cx="10515600" cy="4351338"/>
          </a:xfrm>
        </p:spPr>
        <p:txBody>
          <a:bodyPr/>
          <a:lstStyle/>
          <a:p>
            <a:r>
              <a:rPr lang="en-US" altLang="zh-CN" dirty="0"/>
              <a:t>freeze</a:t>
            </a:r>
            <a:r>
              <a:rPr lang="zh-CN" altLang="en-US" dirty="0"/>
              <a:t>更少的层</a:t>
            </a:r>
            <a:endParaRPr lang="en-US" altLang="zh-CN" dirty="0"/>
          </a:p>
          <a:p>
            <a:r>
              <a:rPr lang="en-US" altLang="zh-CN" dirty="0"/>
              <a:t>0.83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37E944-0EBA-3368-14F2-1FEED362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138" y="2504705"/>
            <a:ext cx="7631723" cy="389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31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62346-0D14-E24E-5FAB-9231CCAF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3C5A91-DF05-E442-953F-8848B563C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277"/>
            <a:ext cx="10515600" cy="4664686"/>
          </a:xfrm>
        </p:spPr>
        <p:txBody>
          <a:bodyPr/>
          <a:lstStyle/>
          <a:p>
            <a:r>
              <a:rPr lang="zh-CN" altLang="en-US" dirty="0"/>
              <a:t>该任务可以由深度学习处理</a:t>
            </a:r>
            <a:endParaRPr lang="en-US" altLang="zh-CN" dirty="0"/>
          </a:p>
          <a:p>
            <a:r>
              <a:rPr lang="zh-CN" altLang="en-US" dirty="0"/>
              <a:t>非线性层会降低准确率</a:t>
            </a:r>
            <a:endParaRPr lang="en-US" altLang="zh-CN" dirty="0"/>
          </a:p>
          <a:p>
            <a:r>
              <a:rPr lang="zh-CN" altLang="en-US" dirty="0"/>
              <a:t>训练</a:t>
            </a:r>
            <a:r>
              <a:rPr lang="en-US" altLang="zh-CN" dirty="0"/>
              <a:t>loss</a:t>
            </a:r>
            <a:r>
              <a:rPr lang="zh-CN" altLang="en-US" dirty="0"/>
              <a:t>的下降速度很快</a:t>
            </a:r>
            <a:r>
              <a:rPr lang="en-US" altLang="zh-CN" dirty="0"/>
              <a:t>,</a:t>
            </a:r>
            <a:r>
              <a:rPr lang="zh-CN" altLang="en-US" dirty="0"/>
              <a:t>但是验证</a:t>
            </a:r>
            <a:r>
              <a:rPr lang="en-US" altLang="zh-CN" dirty="0"/>
              <a:t>loss</a:t>
            </a:r>
            <a:r>
              <a:rPr lang="zh-CN" altLang="en-US" dirty="0"/>
              <a:t>有明显的尖峰</a:t>
            </a:r>
            <a:endParaRPr lang="en-US" altLang="zh-CN" dirty="0"/>
          </a:p>
          <a:p>
            <a:r>
              <a:rPr lang="zh-CN" altLang="en-US" dirty="0"/>
              <a:t>验证</a:t>
            </a:r>
            <a:r>
              <a:rPr lang="en-US" altLang="zh-CN" dirty="0"/>
              <a:t>loss</a:t>
            </a:r>
            <a:r>
              <a:rPr lang="zh-CN" altLang="en-US" dirty="0"/>
              <a:t>的尖峰下降迅速趋于平缓</a:t>
            </a:r>
            <a:r>
              <a:rPr lang="en-US" altLang="zh-CN" dirty="0"/>
              <a:t>,</a:t>
            </a:r>
            <a:r>
              <a:rPr lang="zh-CN" altLang="en-US" dirty="0"/>
              <a:t>低谷的下降有持续的趋势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89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488CB5-64CB-1CEE-FAEC-EDD606522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5D3BB0-440C-A3CF-7B83-AD3DBF60D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27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2219D-77BD-9EEA-7868-A7B3542E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98B962-31C3-B2CF-F3FD-C99556631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可视化分析表明</a:t>
            </a:r>
            <a:r>
              <a:rPr lang="en-US" altLang="zh-CN" dirty="0"/>
              <a:t>,</a:t>
            </a:r>
            <a:r>
              <a:rPr lang="zh-CN" altLang="en-US" dirty="0"/>
              <a:t>带有文字的照片</a:t>
            </a:r>
            <a:r>
              <a:rPr lang="en-US" altLang="zh-CN" dirty="0"/>
              <a:t>,</a:t>
            </a:r>
            <a:r>
              <a:rPr lang="zh-CN" altLang="en-US" dirty="0"/>
              <a:t>出现了电脑的照片</a:t>
            </a:r>
            <a:r>
              <a:rPr lang="en-US" altLang="zh-CN" dirty="0"/>
              <a:t>,</a:t>
            </a:r>
            <a:r>
              <a:rPr lang="zh-CN" altLang="en-US" dirty="0"/>
              <a:t>虽然会被正确分类</a:t>
            </a:r>
            <a:r>
              <a:rPr lang="en-US" altLang="zh-CN" dirty="0"/>
              <a:t>,</a:t>
            </a:r>
            <a:r>
              <a:rPr lang="zh-CN" altLang="en-US" dirty="0"/>
              <a:t>但是会得到较大的</a:t>
            </a:r>
            <a:r>
              <a:rPr lang="en-US" altLang="zh-CN" dirty="0"/>
              <a:t>loss</a:t>
            </a:r>
          </a:p>
          <a:p>
            <a:r>
              <a:rPr lang="zh-CN" altLang="en-US" dirty="0"/>
              <a:t>文字过多的照片会被误识别</a:t>
            </a:r>
            <a:endParaRPr lang="en-US" altLang="zh-CN" dirty="0"/>
          </a:p>
          <a:p>
            <a:r>
              <a:rPr lang="en-US" altLang="zh-CN" dirty="0"/>
              <a:t>Acc</a:t>
            </a:r>
            <a:r>
              <a:rPr lang="zh-CN" altLang="en-US" dirty="0"/>
              <a:t>有继续上升的空间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尝试进一步清洗数据集</a:t>
            </a:r>
            <a:endParaRPr lang="en-US" altLang="zh-CN" dirty="0"/>
          </a:p>
          <a:p>
            <a:r>
              <a:rPr lang="zh-CN" altLang="en-US" dirty="0"/>
              <a:t>考虑到预训练网络对文字的敏感度可能过高</a:t>
            </a:r>
            <a:r>
              <a:rPr lang="en-US" altLang="zh-CN" dirty="0"/>
              <a:t>,</a:t>
            </a:r>
            <a:r>
              <a:rPr lang="zh-CN" altLang="en-US" dirty="0"/>
              <a:t>可以适当增加重训练的层数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增加</a:t>
            </a:r>
            <a:r>
              <a:rPr lang="en-US" altLang="zh-CN" dirty="0"/>
              <a:t>epoch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3513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03A3D-D4DA-8F75-DF2B-7A8231DF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92"/>
            <a:ext cx="10515600" cy="1325563"/>
          </a:xfrm>
        </p:spPr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0.5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4B6E4E5-1B4A-F632-BF31-FA2A05F0A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964" y="1848460"/>
            <a:ext cx="9644071" cy="4848640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691CB71-D19B-2245-D1E0-37841784E716}"/>
              </a:ext>
            </a:extLst>
          </p:cNvPr>
          <p:cNvSpPr txBox="1"/>
          <p:nvPr/>
        </p:nvSpPr>
        <p:spPr>
          <a:xfrm>
            <a:off x="838200" y="1004782"/>
            <a:ext cx="1398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Epoch=20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Acc=0.86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2631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03A3D-D4DA-8F75-DF2B-7A8231DF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92"/>
            <a:ext cx="10515600" cy="1325563"/>
          </a:xfrm>
        </p:spPr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0.6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91CB71-D19B-2245-D1E0-37841784E716}"/>
              </a:ext>
            </a:extLst>
          </p:cNvPr>
          <p:cNvSpPr txBox="1"/>
          <p:nvPr/>
        </p:nvSpPr>
        <p:spPr>
          <a:xfrm>
            <a:off x="838200" y="985732"/>
            <a:ext cx="3810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加入</a:t>
            </a:r>
            <a:r>
              <a:rPr lang="en-US" altLang="zh-CN" dirty="0" err="1"/>
              <a:t>softmax</a:t>
            </a:r>
            <a:r>
              <a:rPr lang="en-US" altLang="zh-CN" dirty="0"/>
              <a:t>, </a:t>
            </a:r>
            <a:r>
              <a:rPr lang="zh-CN" altLang="en-US" dirty="0"/>
              <a:t>修正的损失函数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Acc=0.78,loss_a</a:t>
            </a:r>
            <a:r>
              <a:rPr lang="zh-CN" altLang="en-US" dirty="0"/>
              <a:t>得到了明显的稳定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7CF94C-FFAA-6067-5BDF-84FF805D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38" y="1989748"/>
            <a:ext cx="9003323" cy="465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2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03A3D-D4DA-8F75-DF2B-7A8231DF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92"/>
            <a:ext cx="10515600" cy="1325563"/>
          </a:xfrm>
        </p:spPr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0.7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91CB71-D19B-2245-D1E0-37841784E716}"/>
              </a:ext>
            </a:extLst>
          </p:cNvPr>
          <p:cNvSpPr txBox="1"/>
          <p:nvPr/>
        </p:nvSpPr>
        <p:spPr>
          <a:xfrm>
            <a:off x="838200" y="985732"/>
            <a:ext cx="5652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非线性能力增强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Acc=0.8</a:t>
            </a:r>
            <a:r>
              <a:rPr lang="zh-CN" altLang="en-US" dirty="0"/>
              <a:t>但有拐头趋势</a:t>
            </a:r>
            <a:r>
              <a:rPr lang="en-US" altLang="zh-CN" dirty="0"/>
              <a:t>,</a:t>
            </a:r>
            <a:r>
              <a:rPr lang="zh-CN" altLang="en-US" dirty="0"/>
              <a:t>当前模型的潜力几乎挖掘完毕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A4291A-EEA2-6DB0-D628-1ADC868A5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862" y="2117130"/>
            <a:ext cx="8229600" cy="418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33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DCCB3-B76B-BED3-99AC-732CCE92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0.7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7A7EB01-5E9D-5231-F28E-8A52E2BC8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8110"/>
            <a:ext cx="10515600" cy="4346368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EAB277E-F989-B7EA-1274-9B633A1A66F4}"/>
              </a:ext>
            </a:extLst>
          </p:cNvPr>
          <p:cNvSpPr txBox="1"/>
          <p:nvPr/>
        </p:nvSpPr>
        <p:spPr>
          <a:xfrm>
            <a:off x="838199" y="1390067"/>
            <a:ext cx="1023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观察</a:t>
            </a:r>
            <a:r>
              <a:rPr lang="en-US" altLang="zh-CN" dirty="0"/>
              <a:t>camera acc,</a:t>
            </a:r>
            <a:r>
              <a:rPr lang="zh-CN" altLang="en-US" dirty="0"/>
              <a:t>可以达到</a:t>
            </a:r>
            <a:r>
              <a:rPr lang="en-US" altLang="zh-CN" dirty="0"/>
              <a:t>0.84,</a:t>
            </a:r>
            <a:r>
              <a:rPr lang="zh-CN" altLang="en-US" dirty="0"/>
              <a:t>优于</a:t>
            </a:r>
            <a:r>
              <a:rPr lang="en-US" altLang="zh-CN" dirty="0"/>
              <a:t>acc</a:t>
            </a:r>
            <a:r>
              <a:rPr lang="zh-CN" altLang="en-US" dirty="0"/>
              <a:t>的</a:t>
            </a:r>
            <a:r>
              <a:rPr lang="en-US" altLang="zh-CN" dirty="0"/>
              <a:t>0.8,</a:t>
            </a:r>
            <a:r>
              <a:rPr lang="zh-CN" altLang="en-US" dirty="0"/>
              <a:t>表明加权损失函数能够正确传达我们对模型的意图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238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45723-9B0E-DB8B-8161-5B5AD253A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</a:t>
            </a:r>
            <a:r>
              <a:rPr lang="zh-CN" altLang="en-US" dirty="0"/>
              <a:t>配方调整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FB3198-6854-AEB5-06BA-C1DE38D06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是否存在未被良好利用的特征或者是否存在被破坏的特征</a:t>
            </a:r>
            <a:r>
              <a:rPr lang="en-US" altLang="zh-CN" dirty="0"/>
              <a:t>?</a:t>
            </a:r>
          </a:p>
          <a:p>
            <a:pPr lvl="1"/>
            <a:r>
              <a:rPr lang="en-US" altLang="zh-CN" dirty="0"/>
              <a:t>resize to 512*512</a:t>
            </a:r>
          </a:p>
          <a:p>
            <a:r>
              <a:rPr lang="zh-CN" altLang="en-US" dirty="0"/>
              <a:t>考虑不使用</a:t>
            </a:r>
            <a:r>
              <a:rPr lang="en-US" altLang="zh-CN" dirty="0"/>
              <a:t>resize</a:t>
            </a:r>
          </a:p>
          <a:p>
            <a:pPr lvl="1"/>
            <a:r>
              <a:rPr lang="zh-CN" altLang="en-US" dirty="0"/>
              <a:t>千奇百怪的图像</a:t>
            </a:r>
            <a:r>
              <a:rPr lang="en-US" altLang="zh-CN" dirty="0"/>
              <a:t>size</a:t>
            </a:r>
            <a:r>
              <a:rPr lang="zh-CN" altLang="en-US" dirty="0"/>
              <a:t>无法形成统一的</a:t>
            </a:r>
            <a:r>
              <a:rPr lang="en-US" altLang="zh-CN" dirty="0"/>
              <a:t>batch</a:t>
            </a:r>
          </a:p>
          <a:p>
            <a:pPr lvl="1"/>
            <a:r>
              <a:rPr lang="zh-CN" altLang="en-US" dirty="0"/>
              <a:t>把一个</a:t>
            </a:r>
            <a:r>
              <a:rPr lang="en-US" altLang="zh-CN" dirty="0"/>
              <a:t>batch</a:t>
            </a:r>
            <a:r>
              <a:rPr lang="zh-CN" altLang="en-US" dirty="0"/>
              <a:t>中的图片填充到统一大小</a:t>
            </a:r>
            <a:r>
              <a:rPr lang="en-US" altLang="zh-CN" dirty="0"/>
              <a:t>,</a:t>
            </a:r>
            <a:r>
              <a:rPr lang="zh-CN" altLang="en-US" dirty="0"/>
              <a:t>并记录每张图片的真实尺寸</a:t>
            </a:r>
            <a:r>
              <a:rPr lang="en-US" altLang="zh-CN" dirty="0"/>
              <a:t>,</a:t>
            </a:r>
            <a:r>
              <a:rPr lang="zh-CN" altLang="en-US" dirty="0"/>
              <a:t>组成一个</a:t>
            </a:r>
            <a:r>
              <a:rPr lang="en-US" altLang="zh-CN" dirty="0"/>
              <a:t>batch</a:t>
            </a:r>
          </a:p>
          <a:p>
            <a:pPr lvl="1"/>
            <a:r>
              <a:rPr lang="zh-CN" altLang="en-US" dirty="0"/>
              <a:t>进入模型后先裁剪出原始图片大小</a:t>
            </a:r>
            <a:r>
              <a:rPr lang="en-US" altLang="zh-CN" dirty="0"/>
              <a:t>,</a:t>
            </a:r>
            <a:r>
              <a:rPr lang="zh-CN" altLang="en-US" dirty="0"/>
              <a:t>再通过</a:t>
            </a:r>
            <a:r>
              <a:rPr lang="en-US" altLang="zh-CN" dirty="0"/>
              <a:t>SPP,</a:t>
            </a:r>
            <a:r>
              <a:rPr lang="zh-CN" altLang="en-US" dirty="0"/>
              <a:t>处理成统一尺寸的特征向量</a:t>
            </a:r>
            <a:endParaRPr lang="en-US" altLang="zh-CN" dirty="0"/>
          </a:p>
          <a:p>
            <a:pPr lvl="1"/>
            <a:r>
              <a:rPr lang="zh-CN" altLang="en-US" dirty="0"/>
              <a:t>再连接后续部分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8130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2519F-773F-4F21-9EBC-E71F5BE0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</a:t>
            </a:r>
            <a:r>
              <a:rPr lang="zh-CN" altLang="en-US" dirty="0"/>
              <a:t>提出问题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324D6A-0A51-961F-B72C-320B5A4BD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825625"/>
            <a:ext cx="10772775" cy="4351338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有大量的未经整理的图片</a:t>
            </a:r>
            <a:r>
              <a:rPr lang="en-US" altLang="zh-CN" dirty="0"/>
              <a:t>,</a:t>
            </a:r>
            <a:r>
              <a:rPr lang="zh-CN" altLang="en-US" dirty="0"/>
              <a:t>来源于每年的存储设备备份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含有照片</a:t>
            </a:r>
            <a:r>
              <a:rPr lang="en-US" altLang="zh-CN" dirty="0"/>
              <a:t>,</a:t>
            </a:r>
            <a:r>
              <a:rPr lang="zh-CN" altLang="en-US" dirty="0"/>
              <a:t>视频</a:t>
            </a:r>
            <a:r>
              <a:rPr lang="en-US" altLang="zh-CN" dirty="0"/>
              <a:t>,</a:t>
            </a:r>
            <a:r>
              <a:rPr lang="zh-CN" altLang="en-US" dirty="0"/>
              <a:t>表情包</a:t>
            </a:r>
            <a:r>
              <a:rPr lang="en-US" altLang="zh-CN" dirty="0"/>
              <a:t>,</a:t>
            </a:r>
            <a:r>
              <a:rPr lang="zh-CN" altLang="en-US" dirty="0"/>
              <a:t>截屏</a:t>
            </a:r>
            <a:r>
              <a:rPr lang="en-US" altLang="zh-CN" dirty="0"/>
              <a:t>,</a:t>
            </a:r>
            <a:r>
              <a:rPr lang="zh-CN" altLang="en-US" dirty="0"/>
              <a:t>屏摄</a:t>
            </a:r>
            <a:r>
              <a:rPr lang="en-US" altLang="zh-CN" dirty="0"/>
              <a:t>,</a:t>
            </a:r>
            <a:r>
              <a:rPr lang="zh-CN" altLang="en-US" dirty="0"/>
              <a:t>保存自社交网络和浏览器的图片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绝大多数照片和视频有较高的存档价值</a:t>
            </a:r>
            <a:endParaRPr lang="en-US" altLang="zh-CN" dirty="0"/>
          </a:p>
          <a:p>
            <a:r>
              <a:rPr lang="zh-CN" altLang="en-US" dirty="0"/>
              <a:t>一部分截屏和屏摄也有存档价值</a:t>
            </a:r>
            <a:endParaRPr lang="en-US" altLang="zh-CN" dirty="0"/>
          </a:p>
          <a:p>
            <a:r>
              <a:rPr lang="zh-CN" altLang="en-US" dirty="0"/>
              <a:t>有一些照片含有大量的文字</a:t>
            </a:r>
            <a:r>
              <a:rPr lang="en-US" altLang="zh-CN" dirty="0"/>
              <a:t>,</a:t>
            </a:r>
            <a:r>
              <a:rPr lang="zh-CN" altLang="en-US" dirty="0"/>
              <a:t>二维码等信息</a:t>
            </a:r>
            <a:r>
              <a:rPr lang="en-US" altLang="zh-CN" dirty="0"/>
              <a:t>,</a:t>
            </a:r>
            <a:r>
              <a:rPr lang="zh-CN" altLang="en-US" dirty="0"/>
              <a:t>很大概率是具有时效性的功能摄影</a:t>
            </a:r>
            <a:r>
              <a:rPr lang="en-US" altLang="zh-CN" dirty="0"/>
              <a:t>,</a:t>
            </a:r>
            <a:r>
              <a:rPr lang="zh-CN" altLang="en-US" dirty="0"/>
              <a:t>没有长期存档的价值</a:t>
            </a:r>
            <a:endParaRPr lang="en-US" altLang="zh-CN" dirty="0"/>
          </a:p>
          <a:p>
            <a:r>
              <a:rPr lang="zh-CN" altLang="en-US" dirty="0"/>
              <a:t>表情包一般时效性较强</a:t>
            </a:r>
            <a:r>
              <a:rPr lang="en-US" altLang="zh-CN" dirty="0"/>
              <a:t>,</a:t>
            </a:r>
            <a:r>
              <a:rPr lang="zh-CN" altLang="en-US" dirty="0"/>
              <a:t>存档价值不高</a:t>
            </a:r>
            <a:endParaRPr lang="en-US" altLang="zh-CN" dirty="0"/>
          </a:p>
          <a:p>
            <a:r>
              <a:rPr lang="zh-CN" altLang="en-US" dirty="0"/>
              <a:t>下载自社交网络和浏览器的图片可能随时都可以重新下载</a:t>
            </a:r>
            <a:r>
              <a:rPr lang="en-US" altLang="zh-CN" dirty="0"/>
              <a:t>,</a:t>
            </a:r>
            <a:r>
              <a:rPr lang="zh-CN" altLang="en-US" dirty="0"/>
              <a:t>存档价值不高</a:t>
            </a:r>
            <a:endParaRPr lang="en-US" altLang="zh-CN" dirty="0"/>
          </a:p>
          <a:p>
            <a:r>
              <a:rPr lang="zh-CN" altLang="en-US" dirty="0"/>
              <a:t>一张图片到底有没有保存价值</a:t>
            </a:r>
            <a:r>
              <a:rPr lang="en-US" altLang="zh-CN" dirty="0"/>
              <a:t>,</a:t>
            </a:r>
            <a:r>
              <a:rPr lang="zh-CN" altLang="en-US" dirty="0"/>
              <a:t>最终仍由用户裁决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2847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733E4-6056-7B14-98E8-74CFB123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700AA63-ADB9-6253-80BE-08E5ABE6A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04" y="155850"/>
            <a:ext cx="6201286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1C0B4B-21C8-1038-A2C1-430784FCA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549" y="2692119"/>
            <a:ext cx="5769966" cy="40486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DF3108-928D-D35B-ECC8-0CF62A6BA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365" y="614150"/>
            <a:ext cx="6261734" cy="439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5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EB2C4-D83D-92C4-4000-D06B9874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</a:t>
            </a:r>
            <a:r>
              <a:rPr lang="zh-CN" altLang="en-US" dirty="0"/>
              <a:t>描述问题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5CF903-A97D-552E-47AA-9EA1D2719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0"/>
            <a:ext cx="10515600" cy="4633913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数据集中含有一定量</a:t>
            </a:r>
            <a:r>
              <a:rPr lang="en-US" altLang="zh-CN" dirty="0"/>
              <a:t>(</a:t>
            </a:r>
            <a:r>
              <a:rPr lang="zh-CN" altLang="en-US" dirty="0"/>
              <a:t>约</a:t>
            </a:r>
            <a:r>
              <a:rPr lang="en-US" altLang="zh-CN" dirty="0"/>
              <a:t>20</a:t>
            </a:r>
            <a:r>
              <a:rPr lang="zh-CN" altLang="en-US" dirty="0"/>
              <a:t>万张</a:t>
            </a:r>
            <a:r>
              <a:rPr lang="en-US" altLang="zh-CN" dirty="0"/>
              <a:t>)</a:t>
            </a:r>
            <a:r>
              <a:rPr lang="zh-CN" altLang="en-US" dirty="0"/>
              <a:t>图片</a:t>
            </a:r>
            <a:r>
              <a:rPr lang="en-US" altLang="zh-CN" dirty="0"/>
              <a:t>,</a:t>
            </a:r>
            <a:r>
              <a:rPr lang="zh-CN" altLang="en-US" dirty="0"/>
              <a:t>文件名</a:t>
            </a:r>
            <a:r>
              <a:rPr lang="en-US" altLang="zh-CN" dirty="0"/>
              <a:t>,</a:t>
            </a:r>
            <a:r>
              <a:rPr lang="zh-CN" altLang="en-US" dirty="0"/>
              <a:t>分辨率和文件类型</a:t>
            </a:r>
            <a:r>
              <a:rPr lang="zh-CN" altLang="en-US" b="1" dirty="0"/>
              <a:t>不统一</a:t>
            </a:r>
            <a:endParaRPr lang="en-US" altLang="zh-CN" b="1" dirty="0"/>
          </a:p>
          <a:p>
            <a:r>
              <a:rPr lang="zh-CN" altLang="en-US" dirty="0"/>
              <a:t>设计一个分类器</a:t>
            </a:r>
            <a:r>
              <a:rPr lang="en-US" altLang="zh-CN" dirty="0"/>
              <a:t>,</a:t>
            </a:r>
            <a:r>
              <a:rPr lang="zh-CN" altLang="en-US" dirty="0"/>
              <a:t>将有效摄影</a:t>
            </a:r>
            <a:r>
              <a:rPr lang="en-US" altLang="zh-CN" dirty="0"/>
              <a:t>/</a:t>
            </a:r>
            <a:r>
              <a:rPr lang="zh-CN" altLang="en-US" dirty="0"/>
              <a:t>截屏</a:t>
            </a:r>
            <a:r>
              <a:rPr lang="en-US" altLang="zh-CN" dirty="0"/>
              <a:t>,</a:t>
            </a:r>
            <a:r>
              <a:rPr lang="zh-CN" altLang="en-US" dirty="0"/>
              <a:t>屏摄</a:t>
            </a:r>
            <a:r>
              <a:rPr lang="en-US" altLang="zh-CN" dirty="0"/>
              <a:t>,</a:t>
            </a:r>
            <a:r>
              <a:rPr lang="zh-CN" altLang="en-US" dirty="0"/>
              <a:t>文件摄影</a:t>
            </a:r>
            <a:r>
              <a:rPr lang="en-US" altLang="zh-CN" dirty="0"/>
              <a:t>/</a:t>
            </a:r>
            <a:r>
              <a:rPr lang="zh-CN" altLang="en-US" dirty="0"/>
              <a:t>表情包</a:t>
            </a:r>
            <a:r>
              <a:rPr lang="en-US" altLang="zh-CN" dirty="0"/>
              <a:t>/</a:t>
            </a:r>
            <a:r>
              <a:rPr lang="zh-CN" altLang="en-US" dirty="0"/>
              <a:t>网图进行分类</a:t>
            </a:r>
            <a:endParaRPr lang="en-US" altLang="zh-CN" dirty="0"/>
          </a:p>
          <a:p>
            <a:r>
              <a:rPr lang="zh-CN" altLang="en-US" dirty="0"/>
              <a:t>对于不同类别的分类精度</a:t>
            </a:r>
            <a:r>
              <a:rPr lang="zh-CN" altLang="en-US" b="1" dirty="0"/>
              <a:t>有不同的宽容度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对于一张图片</a:t>
            </a:r>
            <a:r>
              <a:rPr lang="en-US" altLang="zh-CN" dirty="0"/>
              <a:t>,</a:t>
            </a:r>
            <a:r>
              <a:rPr lang="zh-CN" altLang="en-US" dirty="0"/>
              <a:t>我们希望分类器能以较高精度识别它是不是有效摄影</a:t>
            </a:r>
            <a:endParaRPr lang="en-US" altLang="zh-CN" dirty="0"/>
          </a:p>
          <a:p>
            <a:pPr lvl="1"/>
            <a:r>
              <a:rPr lang="zh-CN" altLang="en-US" dirty="0"/>
              <a:t>对于一张已经被分类为非有效摄影的图片</a:t>
            </a:r>
            <a:r>
              <a:rPr lang="en-US" altLang="zh-CN" dirty="0"/>
              <a:t>,</a:t>
            </a:r>
            <a:r>
              <a:rPr lang="zh-CN" altLang="en-US" dirty="0"/>
              <a:t>可以容忍较低的分类精度</a:t>
            </a:r>
            <a:endParaRPr lang="en-US" altLang="zh-CN" dirty="0"/>
          </a:p>
          <a:p>
            <a:pPr lvl="1"/>
            <a:r>
              <a:rPr lang="zh-CN" altLang="en-US" dirty="0"/>
              <a:t>如果可能</a:t>
            </a:r>
            <a:r>
              <a:rPr lang="en-US" altLang="zh-CN" dirty="0"/>
              <a:t>,</a:t>
            </a:r>
            <a:r>
              <a:rPr lang="zh-CN" altLang="en-US" dirty="0"/>
              <a:t>尽可能做正确的分类</a:t>
            </a:r>
            <a:endParaRPr lang="en-US" altLang="zh-CN" dirty="0"/>
          </a:p>
          <a:p>
            <a:pPr lvl="1"/>
            <a:r>
              <a:rPr lang="zh-CN" altLang="en-US" dirty="0"/>
              <a:t>如果不得不做出错误的分类</a:t>
            </a:r>
            <a:r>
              <a:rPr lang="en-US" altLang="zh-CN" dirty="0"/>
              <a:t>,</a:t>
            </a:r>
            <a:r>
              <a:rPr lang="zh-CN" altLang="en-US" dirty="0"/>
              <a:t>我们更希望它被错误的分类为有效摄影</a:t>
            </a:r>
            <a:endParaRPr lang="en-US" altLang="zh-CN" dirty="0"/>
          </a:p>
          <a:p>
            <a:r>
              <a:rPr lang="zh-CN" altLang="en-US" dirty="0"/>
              <a:t>鉴于区分这些类别的</a:t>
            </a:r>
            <a:r>
              <a:rPr lang="zh-CN" altLang="en-US" b="1" dirty="0"/>
              <a:t>特征是比较模糊的</a:t>
            </a:r>
            <a:r>
              <a:rPr lang="zh-CN" altLang="en-US" dirty="0"/>
              <a:t>高级语义</a:t>
            </a:r>
            <a:r>
              <a:rPr lang="en-US" altLang="zh-CN" dirty="0"/>
              <a:t>,</a:t>
            </a:r>
            <a:r>
              <a:rPr lang="zh-CN" altLang="en-US" dirty="0"/>
              <a:t>预计该任务可能需要较大的模型容量</a:t>
            </a:r>
            <a:r>
              <a:rPr lang="en-US" altLang="zh-CN" dirty="0"/>
              <a:t>,</a:t>
            </a:r>
            <a:r>
              <a:rPr lang="zh-CN" altLang="en-US" dirty="0"/>
              <a:t>以及需要预训练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988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950ED8-7E7C-F091-2D2D-E17F16D6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幕间思考</a:t>
            </a:r>
            <a:r>
              <a:rPr lang="en-US" altLang="zh-CN" dirty="0"/>
              <a:t>:</a:t>
            </a:r>
            <a:r>
              <a:rPr lang="zh-CN" altLang="en-US" dirty="0"/>
              <a:t>人类是如何判断一张图片的来源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C6AD3F-FE78-8419-072F-5E8553B8B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gif</a:t>
            </a:r>
            <a:r>
              <a:rPr lang="zh-CN" altLang="en-US" dirty="0"/>
              <a:t>文件</a:t>
            </a:r>
            <a:r>
              <a:rPr lang="en-US" altLang="zh-CN" dirty="0"/>
              <a:t>,</a:t>
            </a:r>
            <a:r>
              <a:rPr lang="zh-CN" altLang="en-US" dirty="0"/>
              <a:t>较低的分辨率</a:t>
            </a:r>
            <a:r>
              <a:rPr lang="en-US" altLang="zh-CN" dirty="0"/>
              <a:t>,</a:t>
            </a:r>
            <a:r>
              <a:rPr lang="zh-CN" altLang="en-US" dirty="0"/>
              <a:t>较小的文件体积</a:t>
            </a:r>
            <a:r>
              <a:rPr lang="en-US" altLang="zh-CN" dirty="0"/>
              <a:t>,</a:t>
            </a:r>
            <a:r>
              <a:rPr lang="zh-CN" altLang="en-US" dirty="0"/>
              <a:t>往往是表情包</a:t>
            </a:r>
            <a:endParaRPr lang="en-US" altLang="zh-CN" dirty="0"/>
          </a:p>
          <a:p>
            <a:r>
              <a:rPr lang="zh-CN" altLang="en-US" dirty="0"/>
              <a:t>相机可能会在文件中记录</a:t>
            </a:r>
            <a:r>
              <a:rPr lang="en-US" altLang="zh-CN" dirty="0" err="1"/>
              <a:t>exif</a:t>
            </a:r>
            <a:r>
              <a:rPr lang="zh-CN" altLang="en-US" dirty="0"/>
              <a:t>信息并具有特殊的文件格式</a:t>
            </a:r>
            <a:endParaRPr lang="en-US" altLang="zh-CN" dirty="0"/>
          </a:p>
          <a:p>
            <a:r>
              <a:rPr lang="zh-CN" altLang="en-US" dirty="0"/>
              <a:t>相机可能输出很大的分辨率和很大的文件体积</a:t>
            </a:r>
            <a:endParaRPr lang="en-US" altLang="zh-CN" dirty="0"/>
          </a:p>
          <a:p>
            <a:r>
              <a:rPr lang="en-US" altLang="zh-CN" dirty="0" err="1"/>
              <a:t>iphone</a:t>
            </a:r>
            <a:r>
              <a:rPr lang="zh-CN" altLang="en-US" dirty="0"/>
              <a:t>具有一种独特的文件格式</a:t>
            </a:r>
            <a:r>
              <a:rPr lang="en-US" altLang="zh-CN" dirty="0" err="1"/>
              <a:t>heic</a:t>
            </a:r>
            <a:endParaRPr lang="en-US" altLang="zh-CN" dirty="0"/>
          </a:p>
          <a:p>
            <a:r>
              <a:rPr lang="zh-CN" altLang="en-US" dirty="0"/>
              <a:t>下载的图片可能具有一个像</a:t>
            </a:r>
            <a:r>
              <a:rPr lang="en-US" altLang="zh-CN" dirty="0"/>
              <a:t>hash</a:t>
            </a:r>
            <a:r>
              <a:rPr lang="zh-CN" altLang="en-US" dirty="0"/>
              <a:t>的文件名</a:t>
            </a:r>
            <a:r>
              <a:rPr lang="en-US" altLang="zh-CN" dirty="0"/>
              <a:t>,</a:t>
            </a:r>
            <a:r>
              <a:rPr lang="zh-CN" altLang="en-US" dirty="0"/>
              <a:t>而相机和手机可能会按照一定规律给照片命名</a:t>
            </a:r>
            <a:endParaRPr lang="en-US" altLang="zh-CN" dirty="0"/>
          </a:p>
          <a:p>
            <a:r>
              <a:rPr lang="zh-CN" altLang="en-US" dirty="0"/>
              <a:t>手机截屏大多数都是竖画幅的</a:t>
            </a:r>
            <a:r>
              <a:rPr lang="en-US" altLang="zh-CN" dirty="0"/>
              <a:t>,</a:t>
            </a:r>
            <a:r>
              <a:rPr lang="zh-CN" altLang="en-US" dirty="0"/>
              <a:t>有可能带有时间电量信号等手机图标</a:t>
            </a:r>
            <a:endParaRPr lang="en-US" altLang="zh-CN" dirty="0"/>
          </a:p>
          <a:p>
            <a:r>
              <a:rPr lang="zh-CN" altLang="en-US" dirty="0"/>
              <a:t>屏摄和电脑截屏</a:t>
            </a:r>
            <a:r>
              <a:rPr lang="en-US" altLang="zh-CN" dirty="0"/>
              <a:t>,</a:t>
            </a:r>
            <a:r>
              <a:rPr lang="zh-CN" altLang="en-US" dirty="0"/>
              <a:t>文件摄影中可能含有大量的文字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769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0462F-E67F-2BE3-B5C7-808CEF18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15625" cy="1325563"/>
          </a:xfrm>
        </p:spPr>
        <p:txBody>
          <a:bodyPr/>
          <a:lstStyle/>
          <a:p>
            <a:r>
              <a:rPr lang="zh-CN" altLang="en-US" dirty="0"/>
              <a:t>幕间思考</a:t>
            </a:r>
            <a:r>
              <a:rPr lang="en-US" altLang="zh-CN" dirty="0"/>
              <a:t>2:</a:t>
            </a:r>
            <a:r>
              <a:rPr lang="zh-CN" altLang="en-US" dirty="0"/>
              <a:t>判断一个深度学习任务是否可行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1D614C-D9F1-D3A2-688A-3310E6F43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能否组织起有效的训练集</a:t>
            </a:r>
            <a:r>
              <a:rPr lang="en-US" altLang="zh-CN" dirty="0"/>
              <a:t>,</a:t>
            </a:r>
            <a:r>
              <a:rPr lang="zh-CN" altLang="en-US" dirty="0"/>
              <a:t>并在需要的时候有能力扩增其规模</a:t>
            </a:r>
            <a:endParaRPr lang="en-US" altLang="zh-CN" dirty="0"/>
          </a:p>
          <a:p>
            <a:pPr lvl="1"/>
            <a:r>
              <a:rPr lang="zh-CN" altLang="en-US" dirty="0"/>
              <a:t>数量是否足够大</a:t>
            </a:r>
            <a:r>
              <a:rPr lang="en-US" altLang="zh-CN" dirty="0"/>
              <a:t>?</a:t>
            </a:r>
            <a:r>
              <a:rPr lang="zh-CN" altLang="en-US" dirty="0"/>
              <a:t>样本均衡度如何</a:t>
            </a:r>
            <a:r>
              <a:rPr lang="en-US" altLang="zh-CN" dirty="0"/>
              <a:t>?</a:t>
            </a:r>
            <a:r>
              <a:rPr lang="zh-CN" altLang="en-US" dirty="0"/>
              <a:t>数据集与部署环境是否同分布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问题是否是信息完备的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例如</a:t>
            </a:r>
            <a:r>
              <a:rPr lang="en-US" altLang="zh-CN" dirty="0"/>
              <a:t>”</a:t>
            </a:r>
            <a:r>
              <a:rPr lang="zh-CN" altLang="en-US" dirty="0"/>
              <a:t>单目单帧深度估计</a:t>
            </a:r>
            <a:r>
              <a:rPr lang="en-US" altLang="zh-CN" dirty="0"/>
              <a:t>”</a:t>
            </a:r>
            <a:r>
              <a:rPr lang="zh-CN" altLang="en-US" dirty="0"/>
              <a:t>就是信息不完备的问题</a:t>
            </a:r>
            <a:endParaRPr lang="en-US" altLang="zh-CN" dirty="0"/>
          </a:p>
          <a:p>
            <a:r>
              <a:rPr lang="zh-CN" altLang="en-US" dirty="0"/>
              <a:t>是否有效果足够好的传统算法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深度学习方法可能是难以</a:t>
            </a:r>
            <a:r>
              <a:rPr lang="en-US" altLang="zh-CN" dirty="0"/>
              <a:t>debug</a:t>
            </a:r>
            <a:r>
              <a:rPr lang="zh-CN" altLang="en-US" dirty="0"/>
              <a:t>的</a:t>
            </a:r>
            <a:r>
              <a:rPr lang="en-US" altLang="zh-CN" dirty="0"/>
              <a:t>,</a:t>
            </a:r>
            <a:r>
              <a:rPr lang="zh-CN" altLang="en-US" dirty="0"/>
              <a:t>成本高昂的</a:t>
            </a:r>
            <a:r>
              <a:rPr lang="en-US" altLang="zh-CN" dirty="0"/>
              <a:t>,</a:t>
            </a:r>
            <a:r>
              <a:rPr lang="zh-CN" altLang="en-US" dirty="0"/>
              <a:t>边缘计算不友好的</a:t>
            </a:r>
            <a:endParaRPr lang="en-US" altLang="zh-CN" dirty="0"/>
          </a:p>
          <a:p>
            <a:r>
              <a:rPr lang="zh-CN" altLang="en-US" dirty="0"/>
              <a:t>或者说</a:t>
            </a:r>
            <a:r>
              <a:rPr lang="en-US" altLang="zh-CN" dirty="0"/>
              <a:t>,</a:t>
            </a:r>
            <a:r>
              <a:rPr lang="zh-CN" altLang="en-US" dirty="0"/>
              <a:t>我们是不是在尝试用深度学习解决一个传统算法很难处理好的问题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如果有足够好的传统算法</a:t>
            </a:r>
            <a:r>
              <a:rPr lang="en-US" altLang="zh-CN" dirty="0"/>
              <a:t>,</a:t>
            </a:r>
            <a:r>
              <a:rPr lang="zh-CN" altLang="en-US" dirty="0"/>
              <a:t>就不要使用深度学习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r>
              <a:rPr lang="en-US" altLang="zh-CN" sz="2400" dirty="0"/>
              <a:t>(</a:t>
            </a:r>
            <a:r>
              <a:rPr lang="zh-CN" altLang="en-US" sz="2400" dirty="0"/>
              <a:t>以上为我的个人经验法则</a:t>
            </a:r>
            <a:r>
              <a:rPr lang="en-US" altLang="zh-CN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9158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A91DB-BE23-0049-F84D-E0579FE34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en-US" altLang="zh-CN" dirty="0"/>
              <a:t>baseline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CB5878-9A94-3FEB-FE91-7A0AE6EBD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4672013"/>
          </a:xfrm>
        </p:spPr>
        <p:txBody>
          <a:bodyPr/>
          <a:lstStyle/>
          <a:p>
            <a:r>
              <a:rPr lang="zh-CN" altLang="en-US" dirty="0"/>
              <a:t>虽然深度学习可以作为</a:t>
            </a:r>
            <a:r>
              <a:rPr lang="en-US" altLang="zh-CN" dirty="0"/>
              <a:t>”</a:t>
            </a:r>
            <a:r>
              <a:rPr lang="zh-CN" altLang="en-US" dirty="0"/>
              <a:t>万能函数逼近器</a:t>
            </a:r>
            <a:r>
              <a:rPr lang="en-US" altLang="zh-CN" dirty="0"/>
              <a:t>”</a:t>
            </a:r>
            <a:r>
              <a:rPr lang="zh-CN" altLang="en-US" dirty="0"/>
              <a:t>使用</a:t>
            </a:r>
            <a:r>
              <a:rPr lang="en-US" altLang="zh-CN" dirty="0"/>
              <a:t>,</a:t>
            </a:r>
            <a:r>
              <a:rPr lang="zh-CN" altLang="en-US" dirty="0"/>
              <a:t>但衡量一个深度学习工具是否是</a:t>
            </a:r>
            <a:r>
              <a:rPr lang="en-US" altLang="zh-CN" dirty="0"/>
              <a:t>”</a:t>
            </a:r>
            <a:r>
              <a:rPr lang="zh-CN" altLang="en-US" dirty="0"/>
              <a:t>值得的</a:t>
            </a:r>
            <a:r>
              <a:rPr lang="en-US" altLang="zh-CN" dirty="0"/>
              <a:t>”,</a:t>
            </a:r>
            <a:r>
              <a:rPr lang="zh-CN" altLang="en-US" dirty="0"/>
              <a:t>需要一个</a:t>
            </a:r>
            <a:r>
              <a:rPr lang="en-US" altLang="zh-CN" dirty="0"/>
              <a:t>baseline</a:t>
            </a:r>
          </a:p>
          <a:p>
            <a:r>
              <a:rPr lang="en-US" dirty="0"/>
              <a:t>baseline</a:t>
            </a:r>
            <a:r>
              <a:rPr lang="zh-CN" altLang="en-US" dirty="0"/>
              <a:t>往往可以启发模型的设计</a:t>
            </a:r>
            <a:r>
              <a:rPr lang="en-US" altLang="zh-CN" dirty="0"/>
              <a:t>,</a:t>
            </a:r>
            <a:r>
              <a:rPr lang="zh-CN" altLang="en-US" dirty="0"/>
              <a:t>并在模型陷入僵局的时候给与灵感</a:t>
            </a:r>
            <a:endParaRPr lang="en-US" altLang="zh-CN" dirty="0"/>
          </a:p>
          <a:p>
            <a:r>
              <a:rPr lang="en-US" altLang="zh-CN" dirty="0"/>
              <a:t>baseline</a:t>
            </a:r>
            <a:r>
              <a:rPr lang="zh-CN" altLang="en-US" dirty="0"/>
              <a:t>可以协助我们进行特征工程</a:t>
            </a:r>
            <a:r>
              <a:rPr lang="en-US" altLang="zh-CN" dirty="0"/>
              <a:t>,</a:t>
            </a:r>
            <a:r>
              <a:rPr lang="zh-CN" altLang="en-US" dirty="0"/>
              <a:t>数据清洗等重要的前期工作</a:t>
            </a:r>
            <a:endParaRPr lang="en-US" altLang="zh-CN" dirty="0"/>
          </a:p>
          <a:p>
            <a:r>
              <a:rPr lang="zh-CN" altLang="en-US" dirty="0"/>
              <a:t>在这个问题中</a:t>
            </a:r>
            <a:r>
              <a:rPr lang="en-US" altLang="zh-CN" dirty="0"/>
              <a:t>,baseline</a:t>
            </a:r>
            <a:r>
              <a:rPr lang="zh-CN" altLang="en-US" dirty="0"/>
              <a:t>是</a:t>
            </a:r>
            <a:r>
              <a:rPr lang="en-US" altLang="zh-CN" dirty="0"/>
              <a:t>”</a:t>
            </a:r>
            <a:r>
              <a:rPr lang="zh-CN" altLang="en-US" dirty="0"/>
              <a:t>基于规则的过滤</a:t>
            </a:r>
            <a:r>
              <a:rPr lang="en-US" altLang="zh-CN" dirty="0"/>
              <a:t>”,</a:t>
            </a:r>
            <a:r>
              <a:rPr lang="zh-CN" altLang="en-US" dirty="0"/>
              <a:t>只能挑选出部分表情包</a:t>
            </a:r>
            <a:r>
              <a:rPr lang="en-US" altLang="zh-CN" dirty="0"/>
              <a:t>,</a:t>
            </a:r>
            <a:r>
              <a:rPr lang="zh-CN" altLang="en-US" dirty="0"/>
              <a:t>且有较大的错误率</a:t>
            </a:r>
            <a:r>
              <a:rPr lang="en-US" altLang="zh-CN" dirty="0"/>
              <a:t>,</a:t>
            </a:r>
            <a:r>
              <a:rPr lang="zh-CN" altLang="en-US" dirty="0"/>
              <a:t>其原因在于仅使用了文件的外在信息</a:t>
            </a:r>
            <a:r>
              <a:rPr lang="en-US" altLang="zh-CN" dirty="0"/>
              <a:t>,</a:t>
            </a:r>
            <a:r>
              <a:rPr lang="zh-CN" altLang="en-US" dirty="0"/>
              <a:t>没有使用图片内容进行分类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有必要使用深度学习进行基于内容的识别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53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8B638-CCA2-F69A-5E2A-A21DBD34B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zh-CN" altLang="en-US" dirty="0"/>
              <a:t>数据集准备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9129FE-984A-B7F0-7E21-C313ACAC6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直接剔除</a:t>
            </a:r>
            <a:r>
              <a:rPr lang="en-US" altLang="zh-CN" dirty="0"/>
              <a:t>heic,RAW,ARW,MP4,MOV</a:t>
            </a:r>
            <a:r>
              <a:rPr lang="zh-CN" altLang="en-US" dirty="0"/>
              <a:t>格式的文件直接视为有效摄影</a:t>
            </a:r>
            <a:r>
              <a:rPr lang="en-US" altLang="zh-CN" dirty="0"/>
              <a:t>,</a:t>
            </a:r>
            <a:r>
              <a:rPr lang="zh-CN" altLang="en-US" dirty="0"/>
              <a:t>不必参与分类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虽然</a:t>
            </a:r>
            <a:r>
              <a:rPr lang="en-US" altLang="zh-CN" dirty="0" err="1"/>
              <a:t>exif</a:t>
            </a:r>
            <a:r>
              <a:rPr lang="zh-CN" altLang="en-US" dirty="0"/>
              <a:t>信息中含有相机型号</a:t>
            </a:r>
            <a:r>
              <a:rPr lang="en-US" altLang="zh-CN" dirty="0"/>
              <a:t>,</a:t>
            </a:r>
            <a:r>
              <a:rPr lang="zh-CN" altLang="en-US" dirty="0"/>
              <a:t>焦距等信息的图片也可认为是有效摄影</a:t>
            </a:r>
            <a:r>
              <a:rPr lang="en-US" altLang="zh-CN" dirty="0"/>
              <a:t>,</a:t>
            </a:r>
            <a:r>
              <a:rPr lang="zh-CN" altLang="en-US" dirty="0"/>
              <a:t>但是为了提升模型的性能</a:t>
            </a:r>
            <a:r>
              <a:rPr lang="en-US" altLang="zh-CN" dirty="0"/>
              <a:t>,</a:t>
            </a:r>
            <a:r>
              <a:rPr lang="zh-CN" altLang="en-US" dirty="0"/>
              <a:t>保留这部分文件</a:t>
            </a:r>
            <a:endParaRPr lang="en-US" altLang="zh-CN" dirty="0"/>
          </a:p>
          <a:p>
            <a:r>
              <a:rPr lang="en-US" altLang="zh-CN" dirty="0"/>
              <a:t>6000</a:t>
            </a:r>
            <a:r>
              <a:rPr lang="zh-CN" altLang="en-US" dirty="0"/>
              <a:t>张图片</a:t>
            </a:r>
            <a:endParaRPr lang="en-US" altLang="zh-CN" dirty="0"/>
          </a:p>
          <a:p>
            <a:r>
              <a:rPr lang="zh-CN" altLang="en-US" dirty="0"/>
              <a:t>手工分为有效摄影</a:t>
            </a:r>
            <a:r>
              <a:rPr lang="en-US" altLang="zh-CN" dirty="0"/>
              <a:t>(camera)/</a:t>
            </a:r>
            <a:r>
              <a:rPr lang="zh-CN" altLang="en-US" dirty="0"/>
              <a:t>截屏</a:t>
            </a:r>
            <a:r>
              <a:rPr lang="en-US" altLang="zh-CN" dirty="0"/>
              <a:t>(screen)/</a:t>
            </a:r>
            <a:r>
              <a:rPr lang="zh-CN" altLang="en-US" dirty="0"/>
              <a:t>表情包</a:t>
            </a:r>
            <a:r>
              <a:rPr lang="en-US" altLang="zh-CN" dirty="0"/>
              <a:t>(emoji)</a:t>
            </a:r>
          </a:p>
          <a:p>
            <a:r>
              <a:rPr lang="zh-CN" altLang="en-US" dirty="0"/>
              <a:t>每类挑出</a:t>
            </a:r>
            <a:r>
              <a:rPr lang="en-US" altLang="zh-CN" dirty="0"/>
              <a:t>20%,</a:t>
            </a:r>
            <a:r>
              <a:rPr lang="zh-CN" altLang="en-US" dirty="0"/>
              <a:t>组成验证集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83120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2087</TotalTime>
  <Words>1305</Words>
  <Application>Microsoft Office PowerPoint</Application>
  <PresentationFormat>宽屏</PresentationFormat>
  <Paragraphs>120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主题​​</vt:lpstr>
      <vt:lpstr>现场炼丹:EmojiNet</vt:lpstr>
      <vt:lpstr>目录</vt:lpstr>
      <vt:lpstr>0. 提出问题</vt:lpstr>
      <vt:lpstr>PowerPoint 演示文稿</vt:lpstr>
      <vt:lpstr>1.描述问题</vt:lpstr>
      <vt:lpstr>幕间思考:人类是如何判断一张图片的来源</vt:lpstr>
      <vt:lpstr>幕间思考2:判断一个深度学习任务是否可行</vt:lpstr>
      <vt:lpstr>2.baseline</vt:lpstr>
      <vt:lpstr>3. 数据集准备</vt:lpstr>
      <vt:lpstr>4.开始炼丹</vt:lpstr>
      <vt:lpstr>EmojiNet 0.1</vt:lpstr>
      <vt:lpstr>EmojiNet 0.2</vt:lpstr>
      <vt:lpstr>可视化</vt:lpstr>
      <vt:lpstr>数据清洗</vt:lpstr>
      <vt:lpstr>Corner case(for me)</vt:lpstr>
      <vt:lpstr>PowerPoint 演示文稿</vt:lpstr>
      <vt:lpstr>EmojiNet 0.3</vt:lpstr>
      <vt:lpstr>EmojiNet 0.4</vt:lpstr>
      <vt:lpstr>小结</vt:lpstr>
      <vt:lpstr>分析</vt:lpstr>
      <vt:lpstr>EmojiNet 0.5</vt:lpstr>
      <vt:lpstr>EmojiNet 0.6</vt:lpstr>
      <vt:lpstr>EmojiNet 0.7</vt:lpstr>
      <vt:lpstr>EmojiNet 0.7</vt:lpstr>
      <vt:lpstr>5.配方调整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现场炼丹:EmojiNet</dc:title>
  <dc:creator>Jia, Feng</dc:creator>
  <cp:lastModifiedBy>Jia, Feng</cp:lastModifiedBy>
  <cp:revision>10</cp:revision>
  <dcterms:created xsi:type="dcterms:W3CDTF">2023-03-02T07:28:19Z</dcterms:created>
  <dcterms:modified xsi:type="dcterms:W3CDTF">2023-03-06T11:49:27Z</dcterms:modified>
</cp:coreProperties>
</file>